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diagrams/colors1.xml" ContentType="application/vnd.openxmlformats-officedocument.drawingml.diagramColors+xml"/>
  <Override PartName="/ppt/diagrams/colors10.xml" ContentType="application/vnd.openxmlformats-officedocument.drawingml.diagramColors+xml"/>
  <Override PartName="/ppt/diagrams/colors11.xml" ContentType="application/vnd.openxmlformats-officedocument.drawingml.diagramColors+xml"/>
  <Override PartName="/ppt/diagrams/colors12.xml" ContentType="application/vnd.openxmlformats-officedocument.drawingml.diagramColors+xml"/>
  <Override PartName="/ppt/diagrams/colors13.xml" ContentType="application/vnd.openxmlformats-officedocument.drawingml.diagramColors+xml"/>
  <Override PartName="/ppt/diagrams/colors14.xml" ContentType="application/vnd.openxmlformats-officedocument.drawingml.diagramColors+xml"/>
  <Override PartName="/ppt/diagrams/colors15.xml" ContentType="application/vnd.openxmlformats-officedocument.drawingml.diagramColors+xml"/>
  <Override PartName="/ppt/diagrams/colors16.xml" ContentType="application/vnd.openxmlformats-officedocument.drawingml.diagramColors+xml"/>
  <Override PartName="/ppt/diagrams/colors17.xml" ContentType="application/vnd.openxmlformats-officedocument.drawingml.diagramColors+xml"/>
  <Override PartName="/ppt/diagrams/colors18.xml" ContentType="application/vnd.openxmlformats-officedocument.drawingml.diagramColors+xml"/>
  <Override PartName="/ppt/diagrams/colors19.xml" ContentType="application/vnd.openxmlformats-officedocument.drawingml.diagramColors+xml"/>
  <Override PartName="/ppt/diagrams/colors2.xml" ContentType="application/vnd.openxmlformats-officedocument.drawingml.diagramColors+xml"/>
  <Override PartName="/ppt/diagrams/colors20.xml" ContentType="application/vnd.openxmlformats-officedocument.drawingml.diagramColors+xml"/>
  <Override PartName="/ppt/diagrams/colors21.xml" ContentType="application/vnd.openxmlformats-officedocument.drawingml.diagramColors+xml"/>
  <Override PartName="/ppt/diagrams/colors2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colors9.xml" ContentType="application/vnd.openxmlformats-officedocument.drawingml.diagramColors+xml"/>
  <Override PartName="/ppt/diagrams/data1.xml" ContentType="application/vnd.openxmlformats-officedocument.drawingml.diagramData+xml"/>
  <Override PartName="/ppt/diagrams/data10.xml" ContentType="application/vnd.openxmlformats-officedocument.drawingml.diagramData+xml"/>
  <Override PartName="/ppt/diagrams/data11.xml" ContentType="application/vnd.openxmlformats-officedocument.drawingml.diagramData+xml"/>
  <Override PartName="/ppt/diagrams/data12.xml" ContentType="application/vnd.openxmlformats-officedocument.drawingml.diagramData+xml"/>
  <Override PartName="/ppt/diagrams/data13.xml" ContentType="application/vnd.openxmlformats-officedocument.drawingml.diagramData+xml"/>
  <Override PartName="/ppt/diagrams/data14.xml" ContentType="application/vnd.openxmlformats-officedocument.drawingml.diagramData+xml"/>
  <Override PartName="/ppt/diagrams/data15.xml" ContentType="application/vnd.openxmlformats-officedocument.drawingml.diagramData+xml"/>
  <Override PartName="/ppt/diagrams/data16.xml" ContentType="application/vnd.openxmlformats-officedocument.drawingml.diagramData+xml"/>
  <Override PartName="/ppt/diagrams/data17.xml" ContentType="application/vnd.openxmlformats-officedocument.drawingml.diagramData+xml"/>
  <Override PartName="/ppt/diagrams/data18.xml" ContentType="application/vnd.openxmlformats-officedocument.drawingml.diagramData+xml"/>
  <Override PartName="/ppt/diagrams/data19.xml" ContentType="application/vnd.openxmlformats-officedocument.drawingml.diagramData+xml"/>
  <Override PartName="/ppt/diagrams/data2.xml" ContentType="application/vnd.openxmlformats-officedocument.drawingml.diagramData+xml"/>
  <Override PartName="/ppt/diagrams/data20.xml" ContentType="application/vnd.openxmlformats-officedocument.drawingml.diagramData+xml"/>
  <Override PartName="/ppt/diagrams/data21.xml" ContentType="application/vnd.openxmlformats-officedocument.drawingml.diagramData+xml"/>
  <Override PartName="/ppt/diagrams/data2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data8.xml" ContentType="application/vnd.openxmlformats-officedocument.drawingml.diagramData+xml"/>
  <Override PartName="/ppt/diagrams/data9.xml" ContentType="application/vnd.openxmlformats-officedocument.drawingml.diagramData+xml"/>
  <Override PartName="/ppt/diagrams/drawing1.xml" ContentType="application/vnd.ms-office.drawingml.diagramDrawing+xml"/>
  <Override PartName="/ppt/diagrams/drawing10.xml" ContentType="application/vnd.ms-office.drawingml.diagramDrawing+xml"/>
  <Override PartName="/ppt/diagrams/drawing11.xml" ContentType="application/vnd.ms-office.drawingml.diagramDrawing+xml"/>
  <Override PartName="/ppt/diagrams/drawing12.xml" ContentType="application/vnd.ms-office.drawingml.diagramDrawing+xml"/>
  <Override PartName="/ppt/diagrams/drawing13.xml" ContentType="application/vnd.ms-office.drawingml.diagramDrawing+xml"/>
  <Override PartName="/ppt/diagrams/drawing14.xml" ContentType="application/vnd.ms-office.drawingml.diagramDrawing+xml"/>
  <Override PartName="/ppt/diagrams/drawing15.xml" ContentType="application/vnd.ms-office.drawingml.diagramDrawing+xml"/>
  <Override PartName="/ppt/diagrams/drawing16.xml" ContentType="application/vnd.ms-office.drawingml.diagramDrawing+xml"/>
  <Override PartName="/ppt/diagrams/drawing17.xml" ContentType="application/vnd.ms-office.drawingml.diagramDrawing+xml"/>
  <Override PartName="/ppt/diagrams/drawing18.xml" ContentType="application/vnd.ms-office.drawingml.diagramDrawing+xml"/>
  <Override PartName="/ppt/diagrams/drawing19.xml" ContentType="application/vnd.ms-office.drawingml.diagramDrawing+xml"/>
  <Override PartName="/ppt/diagrams/drawing2.xml" ContentType="application/vnd.ms-office.drawingml.diagramDrawing+xml"/>
  <Override PartName="/ppt/diagrams/drawing20.xml" ContentType="application/vnd.ms-office.drawingml.diagramDrawing+xml"/>
  <Override PartName="/ppt/diagrams/drawing21.xml" ContentType="application/vnd.ms-office.drawingml.diagramDrawing+xml"/>
  <Override PartName="/ppt/diagrams/drawing2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drawing6.xml" ContentType="application/vnd.ms-office.drawingml.diagramDrawing+xml"/>
  <Override PartName="/ppt/diagrams/drawing7.xml" ContentType="application/vnd.ms-office.drawingml.diagramDrawing+xml"/>
  <Override PartName="/ppt/diagrams/drawing8.xml" ContentType="application/vnd.ms-office.drawingml.diagramDrawing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layout10.xml" ContentType="application/vnd.openxmlformats-officedocument.drawingml.diagramLayout+xml"/>
  <Override PartName="/ppt/diagrams/layout11.xml" ContentType="application/vnd.openxmlformats-officedocument.drawingml.diagramLayout+xml"/>
  <Override PartName="/ppt/diagrams/layout12.xml" ContentType="application/vnd.openxmlformats-officedocument.drawingml.diagramLayout+xml"/>
  <Override PartName="/ppt/diagrams/layout13.xml" ContentType="application/vnd.openxmlformats-officedocument.drawingml.diagramLayout+xml"/>
  <Override PartName="/ppt/diagrams/layout14.xml" ContentType="application/vnd.openxmlformats-officedocument.drawingml.diagramLayout+xml"/>
  <Override PartName="/ppt/diagrams/layout15.xml" ContentType="application/vnd.openxmlformats-officedocument.drawingml.diagramLayout+xml"/>
  <Override PartName="/ppt/diagrams/layout16.xml" ContentType="application/vnd.openxmlformats-officedocument.drawingml.diagramLayout+xml"/>
  <Override PartName="/ppt/diagrams/layout17.xml" ContentType="application/vnd.openxmlformats-officedocument.drawingml.diagramLayout+xml"/>
  <Override PartName="/ppt/diagrams/layout18.xml" ContentType="application/vnd.openxmlformats-officedocument.drawingml.diagramLayout+xml"/>
  <Override PartName="/ppt/diagrams/layout19.xml" ContentType="application/vnd.openxmlformats-officedocument.drawingml.diagramLayout+xml"/>
  <Override PartName="/ppt/diagrams/layout2.xml" ContentType="application/vnd.openxmlformats-officedocument.drawingml.diagramLayout+xml"/>
  <Override PartName="/ppt/diagrams/layout20.xml" ContentType="application/vnd.openxmlformats-officedocument.drawingml.diagramLayout+xml"/>
  <Override PartName="/ppt/diagrams/layout21.xml" ContentType="application/vnd.openxmlformats-officedocument.drawingml.diagramLayout+xml"/>
  <Override PartName="/ppt/diagrams/layout2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ppt/diagrams/layout8.xml" ContentType="application/vnd.openxmlformats-officedocument.drawingml.diagramLayout+xml"/>
  <Override PartName="/ppt/diagrams/layout9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10.xml" ContentType="application/vnd.openxmlformats-officedocument.drawingml.diagramStyle+xml"/>
  <Override PartName="/ppt/diagrams/quickStyle11.xml" ContentType="application/vnd.openxmlformats-officedocument.drawingml.diagramStyle+xml"/>
  <Override PartName="/ppt/diagrams/quickStyle12.xml" ContentType="application/vnd.openxmlformats-officedocument.drawingml.diagramStyle+xml"/>
  <Override PartName="/ppt/diagrams/quickStyle13.xml" ContentType="application/vnd.openxmlformats-officedocument.drawingml.diagramStyle+xml"/>
  <Override PartName="/ppt/diagrams/quickStyle14.xml" ContentType="application/vnd.openxmlformats-officedocument.drawingml.diagramStyle+xml"/>
  <Override PartName="/ppt/diagrams/quickStyle15.xml" ContentType="application/vnd.openxmlformats-officedocument.drawingml.diagramStyle+xml"/>
  <Override PartName="/ppt/diagrams/quickStyle16.xml" ContentType="application/vnd.openxmlformats-officedocument.drawingml.diagramStyle+xml"/>
  <Override PartName="/ppt/diagrams/quickStyle17.xml" ContentType="application/vnd.openxmlformats-officedocument.drawingml.diagramStyle+xml"/>
  <Override PartName="/ppt/diagrams/quickStyle18.xml" ContentType="application/vnd.openxmlformats-officedocument.drawingml.diagramStyle+xml"/>
  <Override PartName="/ppt/diagrams/quickStyle19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20.xml" ContentType="application/vnd.openxmlformats-officedocument.drawingml.diagramStyle+xml"/>
  <Override PartName="/ppt/diagrams/quickStyle21.xml" ContentType="application/vnd.openxmlformats-officedocument.drawingml.diagramStyle+xml"/>
  <Override PartName="/ppt/diagrams/quickStyle2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diagrams/quickStyle5.xml" ContentType="application/vnd.openxmlformats-officedocument.drawingml.diagramStyle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ppt/diagrams/quickStyle8.xml" ContentType="application/vnd.openxmlformats-officedocument.drawingml.diagramStyle+xml"/>
  <Override PartName="/ppt/diagrams/quickStyle9.xml" ContentType="application/vnd.openxmlformats-officedocument.drawingml.diagramStyle+xml"/>
  <Override PartName="/ppt/media/image101.svg" ContentType="image/svg+xml"/>
  <Override PartName="/ppt/media/image103.svg" ContentType="image/svg+xml"/>
  <Override PartName="/ppt/media/image14.svg" ContentType="image/svg+xml"/>
  <Override PartName="/ppt/media/image16.svg" ContentType="image/svg+xml"/>
  <Override PartName="/ppt/media/image18.svg" ContentType="image/svg+xml"/>
  <Override PartName="/ppt/media/image20.svg" ContentType="image/svg+xml"/>
  <Override PartName="/ppt/media/image22.svg" ContentType="image/svg+xml"/>
  <Override PartName="/ppt/media/image26.svg" ContentType="image/svg+xml"/>
  <Override PartName="/ppt/media/image28.svg" ContentType="image/svg+xml"/>
  <Override PartName="/ppt/media/image30.svg" ContentType="image/svg+xml"/>
  <Override PartName="/ppt/media/image32.svg" ContentType="image/svg+xml"/>
  <Override PartName="/ppt/media/image34.svg" ContentType="image/svg+xml"/>
  <Override PartName="/ppt/media/image36.svg" ContentType="image/svg+xml"/>
  <Override PartName="/ppt/media/image39.svg" ContentType="image/svg+xml"/>
  <Override PartName="/ppt/media/image41.svg" ContentType="image/svg+xml"/>
  <Override PartName="/ppt/media/image43.svg" ContentType="image/svg+xml"/>
  <Override PartName="/ppt/media/image45.svg" ContentType="image/svg+xml"/>
  <Override PartName="/ppt/media/image58.svg" ContentType="image/svg+xml"/>
  <Override PartName="/ppt/media/image6.svg" ContentType="image/svg+xml"/>
  <Override PartName="/ppt/media/image62.svg" ContentType="image/svg+xml"/>
  <Override PartName="/ppt/media/image64.svg" ContentType="image/svg+xml"/>
  <Override PartName="/ppt/media/image66.svg" ContentType="image/svg+xml"/>
  <Override PartName="/ppt/media/image68.svg" ContentType="image/svg+xml"/>
  <Override PartName="/ppt/media/image70.svg" ContentType="image/svg+xml"/>
  <Override PartName="/ppt/media/image78.svg" ContentType="image/svg+xml"/>
  <Override PartName="/ppt/media/image8.svg" ContentType="image/svg+xml"/>
  <Override PartName="/ppt/media/image80.svg" ContentType="image/svg+xml"/>
  <Override PartName="/ppt/media/image82.svg" ContentType="image/svg+xml"/>
  <Override PartName="/ppt/media/image84.svg" ContentType="image/svg+xml"/>
  <Override PartName="/ppt/media/image88.svg" ContentType="image/svg+xml"/>
  <Override PartName="/ppt/media/image90.svg" ContentType="image/svg+xml"/>
  <Override PartName="/ppt/media/image92.svg" ContentType="image/svg+xml"/>
  <Override PartName="/ppt/media/image94.svg" ContentType="image/svg+xml"/>
  <Override PartName="/ppt/media/image96.svg" ContentType="image/svg+xml"/>
  <Override PartName="/ppt/media/image9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sldIdLst>
    <p:sldId id="256" r:id="rId2"/>
    <p:sldId id="259" r:id="rId3"/>
    <p:sldId id="257" r:id="rId4"/>
    <p:sldId id="258" r:id="rId5"/>
    <p:sldId id="264" r:id="rId6"/>
    <p:sldId id="263" r:id="rId7"/>
    <p:sldId id="341" r:id="rId67"/>
    <p:sldId id="262" r:id="rId8"/>
    <p:sldId id="342" r:id="rId68"/>
    <p:sldId id="343" r:id="rId69"/>
    <p:sldId id="324" r:id="rId9"/>
    <p:sldId id="265" r:id="rId10"/>
    <p:sldId id="344" r:id="rId70"/>
    <p:sldId id="285" r:id="rId11"/>
    <p:sldId id="282" r:id="rId12"/>
    <p:sldId id="291" r:id="rId13"/>
    <p:sldId id="288" r:id="rId14"/>
    <p:sldId id="286" r:id="rId15"/>
    <p:sldId id="283" r:id="rId16"/>
    <p:sldId id="284" r:id="rId17"/>
    <p:sldId id="293" r:id="rId18"/>
    <p:sldId id="289" r:id="rId19"/>
    <p:sldId id="345" r:id="rId71"/>
    <p:sldId id="290" r:id="rId20"/>
    <p:sldId id="296" r:id="rId21"/>
    <p:sldId id="294" r:id="rId22"/>
    <p:sldId id="295" r:id="rId23"/>
    <p:sldId id="298" r:id="rId24"/>
    <p:sldId id="297" r:id="rId25"/>
    <p:sldId id="261" r:id="rId26"/>
    <p:sldId id="346" r:id="rId72"/>
    <p:sldId id="269" r:id="rId27"/>
    <p:sldId id="299" r:id="rId28"/>
    <p:sldId id="300" r:id="rId29"/>
    <p:sldId id="302" r:id="rId30"/>
    <p:sldId id="270" r:id="rId31"/>
    <p:sldId id="301" r:id="rId32"/>
    <p:sldId id="271" r:id="rId33"/>
    <p:sldId id="272" r:id="rId34"/>
    <p:sldId id="292" r:id="rId35"/>
    <p:sldId id="347" r:id="rId73"/>
    <p:sldId id="273" r:id="rId36"/>
    <p:sldId id="303" r:id="rId37"/>
    <p:sldId id="260" r:id="rId38"/>
    <p:sldId id="304" r:id="rId39"/>
    <p:sldId id="348" r:id="rId74"/>
    <p:sldId id="275" r:id="rId40"/>
    <p:sldId id="305" r:id="rId41"/>
    <p:sldId id="306" r:id="rId42"/>
    <p:sldId id="340" r:id="rId43"/>
    <p:sldId id="309" r:id="rId44"/>
    <p:sldId id="349" r:id="rId75"/>
    <p:sldId id="322" r:id="rId45"/>
    <p:sldId id="323" r:id="rId46"/>
    <p:sldId id="276" r:id="rId47"/>
    <p:sldId id="277" r:id="rId48"/>
    <p:sldId id="311" r:id="rId49"/>
    <p:sldId id="279" r:id="rId50"/>
    <p:sldId id="350" r:id="rId76"/>
    <p:sldId id="313" r:id="rId51"/>
    <p:sldId id="278" r:id="rId52"/>
    <p:sldId id="351" r:id="rId77"/>
    <p:sldId id="315" r:id="rId53"/>
    <p:sldId id="316" r:id="rId54"/>
    <p:sldId id="352" r:id="rId78"/>
    <p:sldId id="353" r:id="rId79"/>
    <p:sldId id="317" r:id="rId55"/>
    <p:sldId id="318" r:id="rId56"/>
    <p:sldId id="319" r:id="rId57"/>
    <p:sldId id="320" r:id="rId58"/>
    <p:sldId id="354" r:id="rId80"/>
    <p:sldId id="321" r:id="rId59"/>
    <p:sldId id="355" r:id="rId81"/>
    <p:sldId id="281" r:id="rId60"/>
    <p:sldId id="356" r:id="rId8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1" autoAdjust="0"/>
    <p:restoredTop sz="65041" autoAdjust="0"/>
  </p:normalViewPr>
  <p:slideViewPr>
    <p:cSldViewPr snapToGrid="0">
      <p:cViewPr varScale="1">
        <p:scale>
          <a:sx n="72" d="100"/>
          <a:sy n="72" d="100"/>
        </p:scale>
        <p:origin x="17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slide" Target="slides/slide59.xml"/><Relationship Id="rId61" Type="http://schemas.openxmlformats.org/officeDocument/2006/relationships/notesMaster" Target="notesMasters/notesMaster1.xml"/><Relationship Id="rId62" Type="http://schemas.openxmlformats.org/officeDocument/2006/relationships/presProps" Target="presProps.xml"/><Relationship Id="rId63" Type="http://schemas.openxmlformats.org/officeDocument/2006/relationships/viewProps" Target="viewProps.xml"/><Relationship Id="rId64" Type="http://schemas.openxmlformats.org/officeDocument/2006/relationships/theme" Target="theme/theme1.xml"/><Relationship Id="rId65" Type="http://schemas.openxmlformats.org/officeDocument/2006/relationships/tableStyles" Target="tableStyles.xml"/><Relationship Id="rId66" Type="http://schemas.microsoft.com/office/2016/11/relationships/changesInfo" Target="changesInfos/changesInfo1.xml"/><Relationship Id="rId67" Type="http://schemas.openxmlformats.org/officeDocument/2006/relationships/slide" Target="slides/slide60.xml"/><Relationship Id="rId68" Type="http://schemas.openxmlformats.org/officeDocument/2006/relationships/slide" Target="slides/slide61.xml"/><Relationship Id="rId69" Type="http://schemas.openxmlformats.org/officeDocument/2006/relationships/slide" Target="slides/slide62.xml"/><Relationship Id="rId70" Type="http://schemas.openxmlformats.org/officeDocument/2006/relationships/slide" Target="slides/slide63.xml"/><Relationship Id="rId71" Type="http://schemas.openxmlformats.org/officeDocument/2006/relationships/slide" Target="slides/slide64.xml"/><Relationship Id="rId72" Type="http://schemas.openxmlformats.org/officeDocument/2006/relationships/slide" Target="slides/slide65.xml"/><Relationship Id="rId73" Type="http://schemas.openxmlformats.org/officeDocument/2006/relationships/slide" Target="slides/slide66.xml"/><Relationship Id="rId74" Type="http://schemas.openxmlformats.org/officeDocument/2006/relationships/slide" Target="slides/slide67.xml"/><Relationship Id="rId75" Type="http://schemas.openxmlformats.org/officeDocument/2006/relationships/slide" Target="slides/slide68.xml"/><Relationship Id="rId76" Type="http://schemas.openxmlformats.org/officeDocument/2006/relationships/slide" Target="slides/slide69.xml"/><Relationship Id="rId77" Type="http://schemas.openxmlformats.org/officeDocument/2006/relationships/slide" Target="slides/slide70.xml"/><Relationship Id="rId78" Type="http://schemas.openxmlformats.org/officeDocument/2006/relationships/slide" Target="slides/slide71.xml"/><Relationship Id="rId79" Type="http://schemas.openxmlformats.org/officeDocument/2006/relationships/slide" Target="slides/slide72.xml"/><Relationship Id="rId80" Type="http://schemas.openxmlformats.org/officeDocument/2006/relationships/slide" Target="slides/slide73.xml"/><Relationship Id="rId81" Type="http://schemas.openxmlformats.org/officeDocument/2006/relationships/slide" Target="slides/slide74.xml"/><Relationship Id="rId82" Type="http://schemas.openxmlformats.org/officeDocument/2006/relationships/slide" Target="slides/slide7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r. Tracey Simmons" userId="63e80de8-6d9b-4ce4-9cd2-ae39e8c96c9b" providerId="ADAL" clId="{9860DBA7-48F5-464B-B78F-2B5D36F7F671}"/>
    <pc:docChg chg="delSld">
      <pc:chgData name="Dr. Tracey Simmons" userId="63e80de8-6d9b-4ce4-9cd2-ae39e8c96c9b" providerId="ADAL" clId="{9860DBA7-48F5-464B-B78F-2B5D36F7F671}" dt="2025-08-20T14:34:08.642" v="0" actId="2696"/>
      <pc:docMkLst>
        <pc:docMk/>
      </pc:docMkLst>
      <pc:sldChg chg="del">
        <pc:chgData name="Dr. Tracey Simmons" userId="63e80de8-6d9b-4ce4-9cd2-ae39e8c96c9b" providerId="ADAL" clId="{9860DBA7-48F5-464B-B78F-2B5D36F7F671}" dt="2025-08-20T14:34:08.642" v="0" actId="2696"/>
        <pc:sldMkLst>
          <pc:docMk/>
          <pc:sldMk cId="3471691968" sldId="274"/>
        </pc:sldMkLst>
      </pc:sldChg>
      <pc:sldChg chg="del">
        <pc:chgData name="Dr. Tracey Simmons" userId="63e80de8-6d9b-4ce4-9cd2-ae39e8c96c9b" providerId="ADAL" clId="{9860DBA7-48F5-464B-B78F-2B5D36F7F671}" dt="2025-08-20T14:34:08.642" v="0" actId="2696"/>
        <pc:sldMkLst>
          <pc:docMk/>
          <pc:sldMk cId="2009319453" sldId="325"/>
        </pc:sldMkLst>
      </pc:sldChg>
      <pc:sldChg chg="del">
        <pc:chgData name="Dr. Tracey Simmons" userId="63e80de8-6d9b-4ce4-9cd2-ae39e8c96c9b" providerId="ADAL" clId="{9860DBA7-48F5-464B-B78F-2B5D36F7F671}" dt="2025-08-20T14:34:08.642" v="0" actId="2696"/>
        <pc:sldMkLst>
          <pc:docMk/>
          <pc:sldMk cId="2065157851" sldId="326"/>
        </pc:sldMkLst>
      </pc:sldChg>
      <pc:sldChg chg="del">
        <pc:chgData name="Dr. Tracey Simmons" userId="63e80de8-6d9b-4ce4-9cd2-ae39e8c96c9b" providerId="ADAL" clId="{9860DBA7-48F5-464B-B78F-2B5D36F7F671}" dt="2025-08-20T14:34:08.642" v="0" actId="2696"/>
        <pc:sldMkLst>
          <pc:docMk/>
          <pc:sldMk cId="667618166" sldId="327"/>
        </pc:sldMkLst>
      </pc:sldChg>
      <pc:sldChg chg="del">
        <pc:chgData name="Dr. Tracey Simmons" userId="63e80de8-6d9b-4ce4-9cd2-ae39e8c96c9b" providerId="ADAL" clId="{9860DBA7-48F5-464B-B78F-2B5D36F7F671}" dt="2025-08-20T14:34:08.642" v="0" actId="2696"/>
        <pc:sldMkLst>
          <pc:docMk/>
          <pc:sldMk cId="3664313438" sldId="328"/>
        </pc:sldMkLst>
      </pc:sldChg>
      <pc:sldChg chg="del">
        <pc:chgData name="Dr. Tracey Simmons" userId="63e80de8-6d9b-4ce4-9cd2-ae39e8c96c9b" providerId="ADAL" clId="{9860DBA7-48F5-464B-B78F-2B5D36F7F671}" dt="2025-08-20T14:34:08.642" v="0" actId="2696"/>
        <pc:sldMkLst>
          <pc:docMk/>
          <pc:sldMk cId="96520891" sldId="329"/>
        </pc:sldMkLst>
      </pc:sldChg>
      <pc:sldChg chg="del">
        <pc:chgData name="Dr. Tracey Simmons" userId="63e80de8-6d9b-4ce4-9cd2-ae39e8c96c9b" providerId="ADAL" clId="{9860DBA7-48F5-464B-B78F-2B5D36F7F671}" dt="2025-08-20T14:34:08.642" v="0" actId="2696"/>
        <pc:sldMkLst>
          <pc:docMk/>
          <pc:sldMk cId="595249058" sldId="330"/>
        </pc:sldMkLst>
      </pc:sldChg>
      <pc:sldChg chg="del">
        <pc:chgData name="Dr. Tracey Simmons" userId="63e80de8-6d9b-4ce4-9cd2-ae39e8c96c9b" providerId="ADAL" clId="{9860DBA7-48F5-464B-B78F-2B5D36F7F671}" dt="2025-08-20T14:34:08.642" v="0" actId="2696"/>
        <pc:sldMkLst>
          <pc:docMk/>
          <pc:sldMk cId="1498393064" sldId="331"/>
        </pc:sldMkLst>
      </pc:sldChg>
      <pc:sldChg chg="del">
        <pc:chgData name="Dr. Tracey Simmons" userId="63e80de8-6d9b-4ce4-9cd2-ae39e8c96c9b" providerId="ADAL" clId="{9860DBA7-48F5-464B-B78F-2B5D36F7F671}" dt="2025-08-20T14:34:08.642" v="0" actId="2696"/>
        <pc:sldMkLst>
          <pc:docMk/>
          <pc:sldMk cId="3971253277" sldId="332"/>
        </pc:sldMkLst>
      </pc:sldChg>
      <pc:sldChg chg="del">
        <pc:chgData name="Dr. Tracey Simmons" userId="63e80de8-6d9b-4ce4-9cd2-ae39e8c96c9b" providerId="ADAL" clId="{9860DBA7-48F5-464B-B78F-2B5D36F7F671}" dt="2025-08-20T14:34:08.642" v="0" actId="2696"/>
        <pc:sldMkLst>
          <pc:docMk/>
          <pc:sldMk cId="1805388241" sldId="333"/>
        </pc:sldMkLst>
      </pc:sldChg>
      <pc:sldChg chg="del">
        <pc:chgData name="Dr. Tracey Simmons" userId="63e80de8-6d9b-4ce4-9cd2-ae39e8c96c9b" providerId="ADAL" clId="{9860DBA7-48F5-464B-B78F-2B5D36F7F671}" dt="2025-08-20T14:34:08.642" v="0" actId="2696"/>
        <pc:sldMkLst>
          <pc:docMk/>
          <pc:sldMk cId="2999919238" sldId="334"/>
        </pc:sldMkLst>
      </pc:sldChg>
      <pc:sldChg chg="del">
        <pc:chgData name="Dr. Tracey Simmons" userId="63e80de8-6d9b-4ce4-9cd2-ae39e8c96c9b" providerId="ADAL" clId="{9860DBA7-48F5-464B-B78F-2B5D36F7F671}" dt="2025-08-20T14:34:08.642" v="0" actId="2696"/>
        <pc:sldMkLst>
          <pc:docMk/>
          <pc:sldMk cId="3372259079" sldId="335"/>
        </pc:sldMkLst>
      </pc:sldChg>
      <pc:sldChg chg="del">
        <pc:chgData name="Dr. Tracey Simmons" userId="63e80de8-6d9b-4ce4-9cd2-ae39e8c96c9b" providerId="ADAL" clId="{9860DBA7-48F5-464B-B78F-2B5D36F7F671}" dt="2025-08-20T14:34:08.642" v="0" actId="2696"/>
        <pc:sldMkLst>
          <pc:docMk/>
          <pc:sldMk cId="1250343948" sldId="336"/>
        </pc:sldMkLst>
      </pc:sldChg>
      <pc:sldChg chg="del">
        <pc:chgData name="Dr. Tracey Simmons" userId="63e80de8-6d9b-4ce4-9cd2-ae39e8c96c9b" providerId="ADAL" clId="{9860DBA7-48F5-464B-B78F-2B5D36F7F671}" dt="2025-08-20T14:34:08.642" v="0" actId="2696"/>
        <pc:sldMkLst>
          <pc:docMk/>
          <pc:sldMk cId="2623785956" sldId="337"/>
        </pc:sldMkLst>
      </pc:sldChg>
      <pc:sldChg chg="del">
        <pc:chgData name="Dr. Tracey Simmons" userId="63e80de8-6d9b-4ce4-9cd2-ae39e8c96c9b" providerId="ADAL" clId="{9860DBA7-48F5-464B-B78F-2B5D36F7F671}" dt="2025-08-20T14:34:08.642" v="0" actId="2696"/>
        <pc:sldMkLst>
          <pc:docMk/>
          <pc:sldMk cId="1463181047" sldId="338"/>
        </pc:sldMkLst>
      </pc:sldChg>
      <pc:sldChg chg="del">
        <pc:chgData name="Dr. Tracey Simmons" userId="63e80de8-6d9b-4ce4-9cd2-ae39e8c96c9b" providerId="ADAL" clId="{9860DBA7-48F5-464B-B78F-2B5D36F7F671}" dt="2025-08-20T14:34:08.642" v="0" actId="2696"/>
        <pc:sldMkLst>
          <pc:docMk/>
          <pc:sldMk cId="3170670495" sldId="339"/>
        </pc:sldMkLst>
      </pc:sldChg>
    </pc:docChg>
  </pc:docChgLst>
</pc:chgInfo>
</file>

<file path=ppt/diagrams/_rels/data14.xml.rels><?xml version='1.0' encoding='UTF-8' standalone='yes'?>
<Relationships xmlns="http://schemas.openxmlformats.org/package/2006/relationships"><Relationship Id="rId1" Type="http://schemas.openxmlformats.org/officeDocument/2006/relationships/image" Target="../media/image61.png"/><Relationship Id="rId2" Type="http://schemas.openxmlformats.org/officeDocument/2006/relationships/image" Target="../media/image62.svg"/><Relationship Id="rId3" Type="http://schemas.openxmlformats.org/officeDocument/2006/relationships/image" Target="../media/image63.png"/><Relationship Id="rId4" Type="http://schemas.openxmlformats.org/officeDocument/2006/relationships/image" Target="../media/image64.svg"/><Relationship Id="rId5" Type="http://schemas.openxmlformats.org/officeDocument/2006/relationships/image" Target="../media/image65.png"/><Relationship Id="rId6" Type="http://schemas.openxmlformats.org/officeDocument/2006/relationships/image" Target="../media/image66.svg"/><Relationship Id="rId7" Type="http://schemas.openxmlformats.org/officeDocument/2006/relationships/image" Target="../media/image67.png"/><Relationship Id="rId8" Type="http://schemas.openxmlformats.org/officeDocument/2006/relationships/image" Target="../media/image68.svg"/></Relationships>
</file>

<file path=ppt/diagrams/_rels/data18.xml.rels><?xml version='1.0' encoding='UTF-8' standalone='yes'?>
<Relationships xmlns="http://schemas.openxmlformats.org/package/2006/relationships"><Relationship Id="rId1" Type="http://schemas.openxmlformats.org/officeDocument/2006/relationships/image" Target="../media/image77.png"/><Relationship Id="rId2" Type="http://schemas.openxmlformats.org/officeDocument/2006/relationships/image" Target="../media/image78.svg"/><Relationship Id="rId3" Type="http://schemas.openxmlformats.org/officeDocument/2006/relationships/image" Target="../media/image79.png"/><Relationship Id="rId4" Type="http://schemas.openxmlformats.org/officeDocument/2006/relationships/image" Target="../media/image80.svg"/><Relationship Id="rId5" Type="http://schemas.openxmlformats.org/officeDocument/2006/relationships/image" Target="../media/image81.png"/><Relationship Id="rId6" Type="http://schemas.openxmlformats.org/officeDocument/2006/relationships/image" Target="../media/image82.svg"/><Relationship Id="rId7" Type="http://schemas.openxmlformats.org/officeDocument/2006/relationships/image" Target="../media/image83.png"/><Relationship Id="rId8" Type="http://schemas.openxmlformats.org/officeDocument/2006/relationships/image" Target="../media/image84.svg"/></Relationships>
</file>

<file path=ppt/diagrams/_rels/data19.xml.rels><?xml version='1.0' encoding='UTF-8' standalone='yes'?>
<Relationships xmlns="http://schemas.openxmlformats.org/package/2006/relationships"><Relationship Id="rId1" Type="http://schemas.openxmlformats.org/officeDocument/2006/relationships/image" Target="../media/image87.png"/><Relationship Id="rId2" Type="http://schemas.openxmlformats.org/officeDocument/2006/relationships/image" Target="../media/image88.svg"/><Relationship Id="rId3" Type="http://schemas.openxmlformats.org/officeDocument/2006/relationships/image" Target="../media/image89.png"/><Relationship Id="rId4" Type="http://schemas.openxmlformats.org/officeDocument/2006/relationships/image" Target="../media/image90.svg"/><Relationship Id="rId5" Type="http://schemas.openxmlformats.org/officeDocument/2006/relationships/image" Target="../media/image91.png"/><Relationship Id="rId6" Type="http://schemas.openxmlformats.org/officeDocument/2006/relationships/image" Target="../media/image92.svg"/><Relationship Id="rId7" Type="http://schemas.openxmlformats.org/officeDocument/2006/relationships/image" Target="../media/image93.png"/><Relationship Id="rId8" Type="http://schemas.openxmlformats.org/officeDocument/2006/relationships/image" Target="../media/image94.svg"/><Relationship Id="rId9" Type="http://schemas.openxmlformats.org/officeDocument/2006/relationships/image" Target="../media/image95.png"/><Relationship Id="rId10" Type="http://schemas.openxmlformats.org/officeDocument/2006/relationships/image" Target="../media/image96.svg"/><Relationship Id="rId11" Type="http://schemas.openxmlformats.org/officeDocument/2006/relationships/image" Target="../media/image97.png"/><Relationship Id="rId12" Type="http://schemas.openxmlformats.org/officeDocument/2006/relationships/image" Target="../media/image98.svg"/></Relationships>
</file>

<file path=ppt/diagrams/_rels/data22.xml.rels><?xml version='1.0' encoding='UTF-8' standalone='yes'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svg"/><Relationship Id="rId3" Type="http://schemas.openxmlformats.org/officeDocument/2006/relationships/image" Target="../media/image102.png"/><Relationship Id="rId4" Type="http://schemas.openxmlformats.org/officeDocument/2006/relationships/image" Target="../media/image103.svg"/></Relationships>
</file>

<file path=ppt/diagrams/_rels/data4.xml.rels><?xml version='1.0' encoding='UTF-8' standalone='yes'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svg"/><Relationship Id="rId3" Type="http://schemas.openxmlformats.org/officeDocument/2006/relationships/image" Target="../media/image7.png"/><Relationship Id="rId4" Type="http://schemas.openxmlformats.org/officeDocument/2006/relationships/image" Target="../media/image8.svg"/></Relationships>
</file>

<file path=ppt/diagrams/_rels/data5.xml.rels><?xml version='1.0' encoding='UTF-8' standalone='yes'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svg"/><Relationship Id="rId3" Type="http://schemas.openxmlformats.org/officeDocument/2006/relationships/image" Target="../media/image15.png"/><Relationship Id="rId4" Type="http://schemas.openxmlformats.org/officeDocument/2006/relationships/image" Target="../media/image16.svg"/><Relationship Id="rId5" Type="http://schemas.openxmlformats.org/officeDocument/2006/relationships/image" Target="../media/image17.png"/><Relationship Id="rId6" Type="http://schemas.openxmlformats.org/officeDocument/2006/relationships/image" Target="../media/image18.svg"/><Relationship Id="rId7" Type="http://schemas.openxmlformats.org/officeDocument/2006/relationships/image" Target="../media/image19.png"/><Relationship Id="rId8" Type="http://schemas.openxmlformats.org/officeDocument/2006/relationships/image" Target="../media/image20.svg"/><Relationship Id="rId9" Type="http://schemas.openxmlformats.org/officeDocument/2006/relationships/image" Target="../media/image21.png"/><Relationship Id="rId10" Type="http://schemas.openxmlformats.org/officeDocument/2006/relationships/image" Target="../media/image22.svg"/></Relationships>
</file>

<file path=ppt/diagrams/_rels/data7.xml.rels><?xml version='1.0' encoding='UTF-8' standalone='yes'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svg"/><Relationship Id="rId3" Type="http://schemas.openxmlformats.org/officeDocument/2006/relationships/image" Target="../media/image27.png"/><Relationship Id="rId4" Type="http://schemas.openxmlformats.org/officeDocument/2006/relationships/image" Target="../media/image28.svg"/><Relationship Id="rId5" Type="http://schemas.openxmlformats.org/officeDocument/2006/relationships/image" Target="../media/image29.png"/><Relationship Id="rId6" Type="http://schemas.openxmlformats.org/officeDocument/2006/relationships/image" Target="../media/image30.svg"/><Relationship Id="rId7" Type="http://schemas.openxmlformats.org/officeDocument/2006/relationships/image" Target="../media/image31.png"/><Relationship Id="rId8" Type="http://schemas.openxmlformats.org/officeDocument/2006/relationships/image" Target="../media/image32.svg"/><Relationship Id="rId9" Type="http://schemas.openxmlformats.org/officeDocument/2006/relationships/image" Target="../media/image33.png"/><Relationship Id="rId10" Type="http://schemas.openxmlformats.org/officeDocument/2006/relationships/image" Target="../media/image34.svg"/><Relationship Id="rId11" Type="http://schemas.openxmlformats.org/officeDocument/2006/relationships/image" Target="../media/image35.png"/><Relationship Id="rId12" Type="http://schemas.openxmlformats.org/officeDocument/2006/relationships/image" Target="../media/image36.svg"/></Relationships>
</file>

<file path=ppt/diagrams/_rels/data9.xml.rels><?xml version='1.0' encoding='UTF-8' standalone='yes'?>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image" Target="../media/image39.svg"/><Relationship Id="rId3" Type="http://schemas.openxmlformats.org/officeDocument/2006/relationships/image" Target="../media/image40.png"/><Relationship Id="rId4" Type="http://schemas.openxmlformats.org/officeDocument/2006/relationships/image" Target="../media/image41.svg"/><Relationship Id="rId5" Type="http://schemas.openxmlformats.org/officeDocument/2006/relationships/image" Target="../media/image42.png"/><Relationship Id="rId6" Type="http://schemas.openxmlformats.org/officeDocument/2006/relationships/image" Target="../media/image43.svg"/><Relationship Id="rId7" Type="http://schemas.openxmlformats.org/officeDocument/2006/relationships/image" Target="../media/image44.png"/><Relationship Id="rId8" Type="http://schemas.openxmlformats.org/officeDocument/2006/relationships/image" Target="../media/image45.svg"/></Relationships>
</file>

<file path=ppt/diagrams/_rels/drawing14.xml.rels><?xml version='1.0' encoding='UTF-8' standalone='yes'?>
<Relationships xmlns="http://schemas.openxmlformats.org/package/2006/relationships"><Relationship Id="rId1" Type="http://schemas.openxmlformats.org/officeDocument/2006/relationships/image" Target="../media/image61.png"/><Relationship Id="rId2" Type="http://schemas.openxmlformats.org/officeDocument/2006/relationships/image" Target="../media/image62.svg"/><Relationship Id="rId3" Type="http://schemas.openxmlformats.org/officeDocument/2006/relationships/image" Target="../media/image63.png"/><Relationship Id="rId4" Type="http://schemas.openxmlformats.org/officeDocument/2006/relationships/image" Target="../media/image64.svg"/><Relationship Id="rId5" Type="http://schemas.openxmlformats.org/officeDocument/2006/relationships/image" Target="../media/image65.png"/><Relationship Id="rId6" Type="http://schemas.openxmlformats.org/officeDocument/2006/relationships/image" Target="../media/image66.svg"/><Relationship Id="rId7" Type="http://schemas.openxmlformats.org/officeDocument/2006/relationships/image" Target="../media/image67.png"/><Relationship Id="rId8" Type="http://schemas.openxmlformats.org/officeDocument/2006/relationships/image" Target="../media/image68.svg"/></Relationships>
</file>

<file path=ppt/diagrams/_rels/drawing18.xml.rels><?xml version='1.0' encoding='UTF-8' standalone='yes'?>
<Relationships xmlns="http://schemas.openxmlformats.org/package/2006/relationships"><Relationship Id="rId1" Type="http://schemas.openxmlformats.org/officeDocument/2006/relationships/image" Target="../media/image77.png"/><Relationship Id="rId2" Type="http://schemas.openxmlformats.org/officeDocument/2006/relationships/image" Target="../media/image78.svg"/><Relationship Id="rId3" Type="http://schemas.openxmlformats.org/officeDocument/2006/relationships/image" Target="../media/image79.png"/><Relationship Id="rId4" Type="http://schemas.openxmlformats.org/officeDocument/2006/relationships/image" Target="../media/image80.svg"/><Relationship Id="rId5" Type="http://schemas.openxmlformats.org/officeDocument/2006/relationships/image" Target="../media/image81.png"/><Relationship Id="rId6" Type="http://schemas.openxmlformats.org/officeDocument/2006/relationships/image" Target="../media/image82.svg"/><Relationship Id="rId7" Type="http://schemas.openxmlformats.org/officeDocument/2006/relationships/image" Target="../media/image83.png"/><Relationship Id="rId8" Type="http://schemas.openxmlformats.org/officeDocument/2006/relationships/image" Target="../media/image84.svg"/></Relationships>
</file>

<file path=ppt/diagrams/_rels/drawing19.xml.rels><?xml version='1.0' encoding='UTF-8' standalone='yes'?>
<Relationships xmlns="http://schemas.openxmlformats.org/package/2006/relationships"><Relationship Id="rId1" Type="http://schemas.openxmlformats.org/officeDocument/2006/relationships/image" Target="../media/image87.png"/><Relationship Id="rId2" Type="http://schemas.openxmlformats.org/officeDocument/2006/relationships/image" Target="../media/image88.svg"/><Relationship Id="rId3" Type="http://schemas.openxmlformats.org/officeDocument/2006/relationships/image" Target="../media/image89.png"/><Relationship Id="rId4" Type="http://schemas.openxmlformats.org/officeDocument/2006/relationships/image" Target="../media/image90.svg"/><Relationship Id="rId5" Type="http://schemas.openxmlformats.org/officeDocument/2006/relationships/image" Target="../media/image91.png"/><Relationship Id="rId6" Type="http://schemas.openxmlformats.org/officeDocument/2006/relationships/image" Target="../media/image92.svg"/><Relationship Id="rId7" Type="http://schemas.openxmlformats.org/officeDocument/2006/relationships/image" Target="../media/image93.png"/><Relationship Id="rId8" Type="http://schemas.openxmlformats.org/officeDocument/2006/relationships/image" Target="../media/image94.svg"/><Relationship Id="rId9" Type="http://schemas.openxmlformats.org/officeDocument/2006/relationships/image" Target="../media/image95.png"/><Relationship Id="rId10" Type="http://schemas.openxmlformats.org/officeDocument/2006/relationships/image" Target="../media/image96.svg"/><Relationship Id="rId11" Type="http://schemas.openxmlformats.org/officeDocument/2006/relationships/image" Target="../media/image97.png"/><Relationship Id="rId12" Type="http://schemas.openxmlformats.org/officeDocument/2006/relationships/image" Target="../media/image98.svg"/></Relationships>
</file>

<file path=ppt/diagrams/_rels/drawing22.xml.rels><?xml version='1.0' encoding='UTF-8' standalone='yes'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svg"/><Relationship Id="rId3" Type="http://schemas.openxmlformats.org/officeDocument/2006/relationships/image" Target="../media/image102.png"/><Relationship Id="rId4" Type="http://schemas.openxmlformats.org/officeDocument/2006/relationships/image" Target="../media/image103.svg"/></Relationships>
</file>

<file path=ppt/diagrams/_rels/drawing4.xml.rels><?xml version='1.0' encoding='UTF-8' standalone='yes'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svg"/><Relationship Id="rId3" Type="http://schemas.openxmlformats.org/officeDocument/2006/relationships/image" Target="../media/image7.png"/><Relationship Id="rId4" Type="http://schemas.openxmlformats.org/officeDocument/2006/relationships/image" Target="../media/image8.svg"/></Relationships>
</file>

<file path=ppt/diagrams/_rels/drawing5.xml.rels><?xml version='1.0' encoding='UTF-8' standalone='yes'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svg"/><Relationship Id="rId3" Type="http://schemas.openxmlformats.org/officeDocument/2006/relationships/image" Target="../media/image15.png"/><Relationship Id="rId4" Type="http://schemas.openxmlformats.org/officeDocument/2006/relationships/image" Target="../media/image16.svg"/><Relationship Id="rId5" Type="http://schemas.openxmlformats.org/officeDocument/2006/relationships/image" Target="../media/image17.png"/><Relationship Id="rId6" Type="http://schemas.openxmlformats.org/officeDocument/2006/relationships/image" Target="../media/image18.svg"/><Relationship Id="rId7" Type="http://schemas.openxmlformats.org/officeDocument/2006/relationships/image" Target="../media/image19.png"/><Relationship Id="rId8" Type="http://schemas.openxmlformats.org/officeDocument/2006/relationships/image" Target="../media/image20.svg"/><Relationship Id="rId9" Type="http://schemas.openxmlformats.org/officeDocument/2006/relationships/image" Target="../media/image21.png"/><Relationship Id="rId10" Type="http://schemas.openxmlformats.org/officeDocument/2006/relationships/image" Target="../media/image22.svg"/></Relationships>
</file>

<file path=ppt/diagrams/_rels/drawing7.xml.rels><?xml version='1.0' encoding='UTF-8' standalone='yes'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svg"/><Relationship Id="rId3" Type="http://schemas.openxmlformats.org/officeDocument/2006/relationships/image" Target="../media/image27.png"/><Relationship Id="rId4" Type="http://schemas.openxmlformats.org/officeDocument/2006/relationships/image" Target="../media/image28.svg"/><Relationship Id="rId5" Type="http://schemas.openxmlformats.org/officeDocument/2006/relationships/image" Target="../media/image29.png"/><Relationship Id="rId6" Type="http://schemas.openxmlformats.org/officeDocument/2006/relationships/image" Target="../media/image30.svg"/><Relationship Id="rId7" Type="http://schemas.openxmlformats.org/officeDocument/2006/relationships/image" Target="../media/image31.png"/><Relationship Id="rId8" Type="http://schemas.openxmlformats.org/officeDocument/2006/relationships/image" Target="../media/image32.svg"/><Relationship Id="rId9" Type="http://schemas.openxmlformats.org/officeDocument/2006/relationships/image" Target="../media/image33.png"/><Relationship Id="rId10" Type="http://schemas.openxmlformats.org/officeDocument/2006/relationships/image" Target="../media/image34.svg"/><Relationship Id="rId11" Type="http://schemas.openxmlformats.org/officeDocument/2006/relationships/image" Target="../media/image35.png"/><Relationship Id="rId12" Type="http://schemas.openxmlformats.org/officeDocument/2006/relationships/image" Target="../media/image36.svg"/></Relationships>
</file>

<file path=ppt/diagrams/_rels/drawing9.xml.rels><?xml version='1.0' encoding='UTF-8' standalone='yes'?>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image" Target="../media/image39.svg"/><Relationship Id="rId3" Type="http://schemas.openxmlformats.org/officeDocument/2006/relationships/image" Target="../media/image40.png"/><Relationship Id="rId4" Type="http://schemas.openxmlformats.org/officeDocument/2006/relationships/image" Target="../media/image41.svg"/><Relationship Id="rId5" Type="http://schemas.openxmlformats.org/officeDocument/2006/relationships/image" Target="../media/image42.png"/><Relationship Id="rId6" Type="http://schemas.openxmlformats.org/officeDocument/2006/relationships/image" Target="../media/image43.svg"/><Relationship Id="rId7" Type="http://schemas.openxmlformats.org/officeDocument/2006/relationships/image" Target="../media/image44.png"/><Relationship Id="rId8" Type="http://schemas.openxmlformats.org/officeDocument/2006/relationships/image" Target="../media/image4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556A0C-C8A0-4617-9C79-62F0C2D561D4}" type="doc">
      <dgm:prSet loTypeId="urn:microsoft.com/office/officeart/2016/7/layout/HorizontalAction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B20CE75-6633-4861-A772-0FEAD325299C}">
      <dgm:prSet/>
      <dgm:spPr/>
      <dgm:t>
        <a:bodyPr/>
        <a:lstStyle/>
        <a:p>
          <a:r>
            <a:rPr lang="en-US"/>
            <a:t>Analyze</a:t>
          </a:r>
        </a:p>
      </dgm:t>
    </dgm:pt>
    <dgm:pt modelId="{AD64859C-CA9A-4A18-806C-84E804433736}" type="parTrans" cxnId="{194FF130-ADC3-4218-A376-15A835A9CB0C}">
      <dgm:prSet/>
      <dgm:spPr/>
      <dgm:t>
        <a:bodyPr/>
        <a:lstStyle/>
        <a:p>
          <a:endParaRPr lang="en-US"/>
        </a:p>
      </dgm:t>
    </dgm:pt>
    <dgm:pt modelId="{6C04F2C1-F0D3-4D81-B035-9B2808D7FDE2}" type="sibTrans" cxnId="{194FF130-ADC3-4218-A376-15A835A9CB0C}">
      <dgm:prSet/>
      <dgm:spPr/>
      <dgm:t>
        <a:bodyPr/>
        <a:lstStyle/>
        <a:p>
          <a:endParaRPr lang="en-US"/>
        </a:p>
      </dgm:t>
    </dgm:pt>
    <dgm:pt modelId="{BFA786F1-7C8C-4E6A-A348-5EDF90BAA82C}">
      <dgm:prSet/>
      <dgm:spPr/>
      <dgm:t>
        <a:bodyPr/>
        <a:lstStyle/>
        <a:p>
          <a:r>
            <a:rPr lang="en-US"/>
            <a:t>Analyze assessment and diagnostic findings used in the evaluation of ocular and otic disorders. </a:t>
          </a:r>
        </a:p>
      </dgm:t>
    </dgm:pt>
    <dgm:pt modelId="{AD85163D-EA06-44B8-B271-FF0B066502D5}" type="parTrans" cxnId="{91F404B7-C40D-4750-8AE1-BCE46D2D39A1}">
      <dgm:prSet/>
      <dgm:spPr/>
      <dgm:t>
        <a:bodyPr/>
        <a:lstStyle/>
        <a:p>
          <a:endParaRPr lang="en-US"/>
        </a:p>
      </dgm:t>
    </dgm:pt>
    <dgm:pt modelId="{1B9D6612-5748-4D6A-AA04-7F4930065081}" type="sibTrans" cxnId="{91F404B7-C40D-4750-8AE1-BCE46D2D39A1}">
      <dgm:prSet/>
      <dgm:spPr/>
      <dgm:t>
        <a:bodyPr/>
        <a:lstStyle/>
        <a:p>
          <a:endParaRPr lang="en-US"/>
        </a:p>
      </dgm:t>
    </dgm:pt>
    <dgm:pt modelId="{4B5754F9-0FCD-4FFD-9957-4F2F811A2124}">
      <dgm:prSet/>
      <dgm:spPr/>
      <dgm:t>
        <a:bodyPr/>
        <a:lstStyle/>
        <a:p>
          <a:r>
            <a:rPr lang="en-US"/>
            <a:t>Describe</a:t>
          </a:r>
        </a:p>
      </dgm:t>
    </dgm:pt>
    <dgm:pt modelId="{F63AF347-93D5-49E3-AE1B-DE665CAA8A28}" type="parTrans" cxnId="{68897E13-2186-4E91-B483-E9C070E88C79}">
      <dgm:prSet/>
      <dgm:spPr/>
      <dgm:t>
        <a:bodyPr/>
        <a:lstStyle/>
        <a:p>
          <a:endParaRPr lang="en-US"/>
        </a:p>
      </dgm:t>
    </dgm:pt>
    <dgm:pt modelId="{A32F4024-0FD6-421C-81CA-B7F66B0709CF}" type="sibTrans" cxnId="{68897E13-2186-4E91-B483-E9C070E88C79}">
      <dgm:prSet/>
      <dgm:spPr/>
      <dgm:t>
        <a:bodyPr/>
        <a:lstStyle/>
        <a:p>
          <a:endParaRPr lang="en-US"/>
        </a:p>
      </dgm:t>
    </dgm:pt>
    <dgm:pt modelId="{72C64B91-6D7F-40D6-A14A-979F2CE25098}">
      <dgm:prSet/>
      <dgm:spPr/>
      <dgm:t>
        <a:bodyPr/>
        <a:lstStyle/>
        <a:p>
          <a:r>
            <a:rPr lang="en-US"/>
            <a:t>Describe the clinical features, assessment findings, and medical-surgical and nursing management of patients with ocular disorders.  </a:t>
          </a:r>
        </a:p>
      </dgm:t>
    </dgm:pt>
    <dgm:pt modelId="{307076D5-59E2-43A9-B178-4EF45FAAE80D}" type="parTrans" cxnId="{79AB2CFA-90B6-471B-8B91-5C1A3C5F6834}">
      <dgm:prSet/>
      <dgm:spPr/>
      <dgm:t>
        <a:bodyPr/>
        <a:lstStyle/>
        <a:p>
          <a:endParaRPr lang="en-US"/>
        </a:p>
      </dgm:t>
    </dgm:pt>
    <dgm:pt modelId="{073B748E-6B73-4533-94DA-E718AFC7CAAE}" type="sibTrans" cxnId="{79AB2CFA-90B6-471B-8B91-5C1A3C5F6834}">
      <dgm:prSet/>
      <dgm:spPr/>
      <dgm:t>
        <a:bodyPr/>
        <a:lstStyle/>
        <a:p>
          <a:endParaRPr lang="en-US"/>
        </a:p>
      </dgm:t>
    </dgm:pt>
    <dgm:pt modelId="{28280F91-62C2-45AE-BBC6-D9D3F589CA80}">
      <dgm:prSet/>
      <dgm:spPr/>
      <dgm:t>
        <a:bodyPr/>
        <a:lstStyle/>
        <a:p>
          <a:r>
            <a:rPr lang="en-US"/>
            <a:t>Describe</a:t>
          </a:r>
        </a:p>
      </dgm:t>
    </dgm:pt>
    <dgm:pt modelId="{E012398F-8273-496B-8C3A-ED43561D76D6}" type="parTrans" cxnId="{9C5B4DF1-AE3C-48C5-AB45-EF3659D3AFEA}">
      <dgm:prSet/>
      <dgm:spPr/>
      <dgm:t>
        <a:bodyPr/>
        <a:lstStyle/>
        <a:p>
          <a:endParaRPr lang="en-US"/>
        </a:p>
      </dgm:t>
    </dgm:pt>
    <dgm:pt modelId="{C3D00B37-C96F-4973-9704-8820BBA60E82}" type="sibTrans" cxnId="{9C5B4DF1-AE3C-48C5-AB45-EF3659D3AFEA}">
      <dgm:prSet/>
      <dgm:spPr/>
      <dgm:t>
        <a:bodyPr/>
        <a:lstStyle/>
        <a:p>
          <a:endParaRPr lang="en-US"/>
        </a:p>
      </dgm:t>
    </dgm:pt>
    <dgm:pt modelId="{3899D78E-02D1-4365-8E87-EA1C264B042B}">
      <dgm:prSet/>
      <dgm:spPr/>
      <dgm:t>
        <a:bodyPr/>
        <a:lstStyle/>
        <a:p>
          <a:r>
            <a:rPr lang="en-US"/>
            <a:t>Describe the clinical features, assessment findings, and medical-surgical and nursing management of patients with otic disorders. </a:t>
          </a:r>
        </a:p>
      </dgm:t>
    </dgm:pt>
    <dgm:pt modelId="{8AAA2E26-4ED1-43FF-8FA6-A4DA9E827DA3}" type="parTrans" cxnId="{907A2F86-2C55-4AE9-8505-6A562427A3AD}">
      <dgm:prSet/>
      <dgm:spPr/>
      <dgm:t>
        <a:bodyPr/>
        <a:lstStyle/>
        <a:p>
          <a:endParaRPr lang="en-US"/>
        </a:p>
      </dgm:t>
    </dgm:pt>
    <dgm:pt modelId="{E608CB6F-727C-4C7C-8841-FC0D93A840F4}" type="sibTrans" cxnId="{907A2F86-2C55-4AE9-8505-6A562427A3AD}">
      <dgm:prSet/>
      <dgm:spPr/>
      <dgm:t>
        <a:bodyPr/>
        <a:lstStyle/>
        <a:p>
          <a:endParaRPr lang="en-US"/>
        </a:p>
      </dgm:t>
    </dgm:pt>
    <dgm:pt modelId="{0596709D-7B72-4A80-BB18-EDD5F7542A6F}">
      <dgm:prSet/>
      <dgm:spPr/>
      <dgm:t>
        <a:bodyPr/>
        <a:lstStyle/>
        <a:p>
          <a:r>
            <a:rPr lang="en-US"/>
            <a:t>Identify</a:t>
          </a:r>
        </a:p>
      </dgm:t>
    </dgm:pt>
    <dgm:pt modelId="{6C8903A7-DD74-4EF5-A7CB-D2ECCD891F4F}" type="parTrans" cxnId="{AA0916D3-B89D-4AB4-8995-E85D895E82AC}">
      <dgm:prSet/>
      <dgm:spPr/>
      <dgm:t>
        <a:bodyPr/>
        <a:lstStyle/>
        <a:p>
          <a:endParaRPr lang="en-US"/>
        </a:p>
      </dgm:t>
    </dgm:pt>
    <dgm:pt modelId="{C3CC19B5-50E7-4941-9F65-43A436087A7E}" type="sibTrans" cxnId="{AA0916D3-B89D-4AB4-8995-E85D895E82AC}">
      <dgm:prSet/>
      <dgm:spPr/>
      <dgm:t>
        <a:bodyPr/>
        <a:lstStyle/>
        <a:p>
          <a:endParaRPr lang="en-US"/>
        </a:p>
      </dgm:t>
    </dgm:pt>
    <dgm:pt modelId="{EB731E28-B97B-423E-AF69-0315601AEEBC}">
      <dgm:prSet/>
      <dgm:spPr/>
      <dgm:t>
        <a:bodyPr/>
        <a:lstStyle/>
        <a:p>
          <a:r>
            <a:rPr lang="en-US"/>
            <a:t>Identify methods to effectively communicate with a person with a hearing or vision disorder. </a:t>
          </a:r>
        </a:p>
      </dgm:t>
    </dgm:pt>
    <dgm:pt modelId="{F04A513B-B24F-430B-83C3-0CB8571BE926}" type="parTrans" cxnId="{229ECC67-2522-4C4A-8459-2D67DB59B1B4}">
      <dgm:prSet/>
      <dgm:spPr/>
      <dgm:t>
        <a:bodyPr/>
        <a:lstStyle/>
        <a:p>
          <a:endParaRPr lang="en-US"/>
        </a:p>
      </dgm:t>
    </dgm:pt>
    <dgm:pt modelId="{9F037443-7D8F-4035-9653-6ABCE71BB970}" type="sibTrans" cxnId="{229ECC67-2522-4C4A-8459-2D67DB59B1B4}">
      <dgm:prSet/>
      <dgm:spPr/>
      <dgm:t>
        <a:bodyPr/>
        <a:lstStyle/>
        <a:p>
          <a:endParaRPr lang="en-US"/>
        </a:p>
      </dgm:t>
    </dgm:pt>
    <dgm:pt modelId="{6DF34BC4-FF3A-4184-A167-EF2ECC579B43}" type="pres">
      <dgm:prSet presAssocID="{BF556A0C-C8A0-4617-9C79-62F0C2D561D4}" presName="Name0" presStyleCnt="0">
        <dgm:presLayoutVars>
          <dgm:dir/>
          <dgm:animLvl val="lvl"/>
          <dgm:resizeHandles val="exact"/>
        </dgm:presLayoutVars>
      </dgm:prSet>
      <dgm:spPr/>
    </dgm:pt>
    <dgm:pt modelId="{1578C02E-6B24-4995-BE6A-62DE47B4DF97}" type="pres">
      <dgm:prSet presAssocID="{0B20CE75-6633-4861-A772-0FEAD325299C}" presName="composite" presStyleCnt="0"/>
      <dgm:spPr/>
    </dgm:pt>
    <dgm:pt modelId="{8EB4EAD8-C3B1-4BD4-B7C1-07AEF7249A82}" type="pres">
      <dgm:prSet presAssocID="{0B20CE75-6633-4861-A772-0FEAD325299C}" presName="parTx" presStyleLbl="alignNode1" presStyleIdx="0" presStyleCnt="4">
        <dgm:presLayoutVars>
          <dgm:chMax val="0"/>
          <dgm:chPref val="0"/>
        </dgm:presLayoutVars>
      </dgm:prSet>
      <dgm:spPr/>
    </dgm:pt>
    <dgm:pt modelId="{405F993F-A8FF-43DB-9FE0-6979C8EFC3AD}" type="pres">
      <dgm:prSet presAssocID="{0B20CE75-6633-4861-A772-0FEAD325299C}" presName="desTx" presStyleLbl="alignAccFollowNode1" presStyleIdx="0" presStyleCnt="4">
        <dgm:presLayoutVars/>
      </dgm:prSet>
      <dgm:spPr/>
    </dgm:pt>
    <dgm:pt modelId="{34243A8A-DA0A-4499-A88E-C7AFFF0A297F}" type="pres">
      <dgm:prSet presAssocID="{6C04F2C1-F0D3-4D81-B035-9B2808D7FDE2}" presName="space" presStyleCnt="0"/>
      <dgm:spPr/>
    </dgm:pt>
    <dgm:pt modelId="{5A23836A-F42B-4DD5-9285-7018C081D9B4}" type="pres">
      <dgm:prSet presAssocID="{4B5754F9-0FCD-4FFD-9957-4F2F811A2124}" presName="composite" presStyleCnt="0"/>
      <dgm:spPr/>
    </dgm:pt>
    <dgm:pt modelId="{9469C1DB-6821-4EBA-AD51-65D9FE7733CB}" type="pres">
      <dgm:prSet presAssocID="{4B5754F9-0FCD-4FFD-9957-4F2F811A2124}" presName="parTx" presStyleLbl="alignNode1" presStyleIdx="1" presStyleCnt="4">
        <dgm:presLayoutVars>
          <dgm:chMax val="0"/>
          <dgm:chPref val="0"/>
        </dgm:presLayoutVars>
      </dgm:prSet>
      <dgm:spPr/>
    </dgm:pt>
    <dgm:pt modelId="{B31EB0FA-F219-49AE-AF5A-24447BB63BE4}" type="pres">
      <dgm:prSet presAssocID="{4B5754F9-0FCD-4FFD-9957-4F2F811A2124}" presName="desTx" presStyleLbl="alignAccFollowNode1" presStyleIdx="1" presStyleCnt="4">
        <dgm:presLayoutVars/>
      </dgm:prSet>
      <dgm:spPr/>
    </dgm:pt>
    <dgm:pt modelId="{5D42A861-7D1B-4738-A232-BEE73FC49DA0}" type="pres">
      <dgm:prSet presAssocID="{A32F4024-0FD6-421C-81CA-B7F66B0709CF}" presName="space" presStyleCnt="0"/>
      <dgm:spPr/>
    </dgm:pt>
    <dgm:pt modelId="{7D53C1FE-6FB9-410D-BED4-B45CD109C2A5}" type="pres">
      <dgm:prSet presAssocID="{28280F91-62C2-45AE-BBC6-D9D3F589CA80}" presName="composite" presStyleCnt="0"/>
      <dgm:spPr/>
    </dgm:pt>
    <dgm:pt modelId="{03DDC0E9-F4CE-4CF8-BCB9-62F49A725230}" type="pres">
      <dgm:prSet presAssocID="{28280F91-62C2-45AE-BBC6-D9D3F589CA80}" presName="parTx" presStyleLbl="alignNode1" presStyleIdx="2" presStyleCnt="4">
        <dgm:presLayoutVars>
          <dgm:chMax val="0"/>
          <dgm:chPref val="0"/>
        </dgm:presLayoutVars>
      </dgm:prSet>
      <dgm:spPr/>
    </dgm:pt>
    <dgm:pt modelId="{26246BEA-0C91-486A-A365-1CC6FCE301D2}" type="pres">
      <dgm:prSet presAssocID="{28280F91-62C2-45AE-BBC6-D9D3F589CA80}" presName="desTx" presStyleLbl="alignAccFollowNode1" presStyleIdx="2" presStyleCnt="4">
        <dgm:presLayoutVars/>
      </dgm:prSet>
      <dgm:spPr/>
    </dgm:pt>
    <dgm:pt modelId="{FC268F24-F50B-4F3E-85E2-8D3055A5D799}" type="pres">
      <dgm:prSet presAssocID="{C3D00B37-C96F-4973-9704-8820BBA60E82}" presName="space" presStyleCnt="0"/>
      <dgm:spPr/>
    </dgm:pt>
    <dgm:pt modelId="{FB5373AA-B658-4E69-A267-921D94BA6D80}" type="pres">
      <dgm:prSet presAssocID="{0596709D-7B72-4A80-BB18-EDD5F7542A6F}" presName="composite" presStyleCnt="0"/>
      <dgm:spPr/>
    </dgm:pt>
    <dgm:pt modelId="{5DB58E69-1131-4255-9262-338736F28F22}" type="pres">
      <dgm:prSet presAssocID="{0596709D-7B72-4A80-BB18-EDD5F7542A6F}" presName="parTx" presStyleLbl="alignNode1" presStyleIdx="3" presStyleCnt="4">
        <dgm:presLayoutVars>
          <dgm:chMax val="0"/>
          <dgm:chPref val="0"/>
        </dgm:presLayoutVars>
      </dgm:prSet>
      <dgm:spPr/>
    </dgm:pt>
    <dgm:pt modelId="{49CC0068-0D47-451D-8357-A1A852E9486B}" type="pres">
      <dgm:prSet presAssocID="{0596709D-7B72-4A80-BB18-EDD5F7542A6F}" presName="desTx" presStyleLbl="alignAccFollowNode1" presStyleIdx="3" presStyleCnt="4">
        <dgm:presLayoutVars/>
      </dgm:prSet>
      <dgm:spPr/>
    </dgm:pt>
  </dgm:ptLst>
  <dgm:cxnLst>
    <dgm:cxn modelId="{68897E13-2186-4E91-B483-E9C070E88C79}" srcId="{BF556A0C-C8A0-4617-9C79-62F0C2D561D4}" destId="{4B5754F9-0FCD-4FFD-9957-4F2F811A2124}" srcOrd="1" destOrd="0" parTransId="{F63AF347-93D5-49E3-AE1B-DE665CAA8A28}" sibTransId="{A32F4024-0FD6-421C-81CA-B7F66B0709CF}"/>
    <dgm:cxn modelId="{F99D8D30-0885-497F-867E-7E3B608FE202}" type="presOf" srcId="{28280F91-62C2-45AE-BBC6-D9D3F589CA80}" destId="{03DDC0E9-F4CE-4CF8-BCB9-62F49A725230}" srcOrd="0" destOrd="0" presId="urn:microsoft.com/office/officeart/2016/7/layout/HorizontalActionList"/>
    <dgm:cxn modelId="{194FF130-ADC3-4218-A376-15A835A9CB0C}" srcId="{BF556A0C-C8A0-4617-9C79-62F0C2D561D4}" destId="{0B20CE75-6633-4861-A772-0FEAD325299C}" srcOrd="0" destOrd="0" parTransId="{AD64859C-CA9A-4A18-806C-84E804433736}" sibTransId="{6C04F2C1-F0D3-4D81-B035-9B2808D7FDE2}"/>
    <dgm:cxn modelId="{5086515E-6855-4492-B7F4-C8B08D2523B1}" type="presOf" srcId="{72C64B91-6D7F-40D6-A14A-979F2CE25098}" destId="{B31EB0FA-F219-49AE-AF5A-24447BB63BE4}" srcOrd="0" destOrd="0" presId="urn:microsoft.com/office/officeart/2016/7/layout/HorizontalActionList"/>
    <dgm:cxn modelId="{229ECC67-2522-4C4A-8459-2D67DB59B1B4}" srcId="{0596709D-7B72-4A80-BB18-EDD5F7542A6F}" destId="{EB731E28-B97B-423E-AF69-0315601AEEBC}" srcOrd="0" destOrd="0" parTransId="{F04A513B-B24F-430B-83C3-0CB8571BE926}" sibTransId="{9F037443-7D8F-4035-9653-6ABCE71BB970}"/>
    <dgm:cxn modelId="{6C3E5081-FB11-480B-AF4D-9FC8DE05C903}" type="presOf" srcId="{4B5754F9-0FCD-4FFD-9957-4F2F811A2124}" destId="{9469C1DB-6821-4EBA-AD51-65D9FE7733CB}" srcOrd="0" destOrd="0" presId="urn:microsoft.com/office/officeart/2016/7/layout/HorizontalActionList"/>
    <dgm:cxn modelId="{907A2F86-2C55-4AE9-8505-6A562427A3AD}" srcId="{28280F91-62C2-45AE-BBC6-D9D3F589CA80}" destId="{3899D78E-02D1-4365-8E87-EA1C264B042B}" srcOrd="0" destOrd="0" parTransId="{8AAA2E26-4ED1-43FF-8FA6-A4DA9E827DA3}" sibTransId="{E608CB6F-727C-4C7C-8841-FC0D93A840F4}"/>
    <dgm:cxn modelId="{D358A086-37E4-4B8F-A8E0-9E0E9786D9B4}" type="presOf" srcId="{3899D78E-02D1-4365-8E87-EA1C264B042B}" destId="{26246BEA-0C91-486A-A365-1CC6FCE301D2}" srcOrd="0" destOrd="0" presId="urn:microsoft.com/office/officeart/2016/7/layout/HorizontalActionList"/>
    <dgm:cxn modelId="{DB9BAF99-414E-4421-AA4A-15E6B4160B15}" type="presOf" srcId="{BF556A0C-C8A0-4617-9C79-62F0C2D561D4}" destId="{6DF34BC4-FF3A-4184-A167-EF2ECC579B43}" srcOrd="0" destOrd="0" presId="urn:microsoft.com/office/officeart/2016/7/layout/HorizontalActionList"/>
    <dgm:cxn modelId="{91F404B7-C40D-4750-8AE1-BCE46D2D39A1}" srcId="{0B20CE75-6633-4861-A772-0FEAD325299C}" destId="{BFA786F1-7C8C-4E6A-A348-5EDF90BAA82C}" srcOrd="0" destOrd="0" parTransId="{AD85163D-EA06-44B8-B271-FF0B066502D5}" sibTransId="{1B9D6612-5748-4D6A-AA04-7F4930065081}"/>
    <dgm:cxn modelId="{F1FE26B9-FAF0-46AC-AF61-377F230E3D9B}" type="presOf" srcId="{EB731E28-B97B-423E-AF69-0315601AEEBC}" destId="{49CC0068-0D47-451D-8357-A1A852E9486B}" srcOrd="0" destOrd="0" presId="urn:microsoft.com/office/officeart/2016/7/layout/HorizontalActionList"/>
    <dgm:cxn modelId="{582C27C4-3890-4D1D-BF81-E12C4A87F22A}" type="presOf" srcId="{0596709D-7B72-4A80-BB18-EDD5F7542A6F}" destId="{5DB58E69-1131-4255-9262-338736F28F22}" srcOrd="0" destOrd="0" presId="urn:microsoft.com/office/officeart/2016/7/layout/HorizontalActionList"/>
    <dgm:cxn modelId="{09A268D0-F471-4C4D-8712-104935B5E82B}" type="presOf" srcId="{0B20CE75-6633-4861-A772-0FEAD325299C}" destId="{8EB4EAD8-C3B1-4BD4-B7C1-07AEF7249A82}" srcOrd="0" destOrd="0" presId="urn:microsoft.com/office/officeart/2016/7/layout/HorizontalActionList"/>
    <dgm:cxn modelId="{AA0916D3-B89D-4AB4-8995-E85D895E82AC}" srcId="{BF556A0C-C8A0-4617-9C79-62F0C2D561D4}" destId="{0596709D-7B72-4A80-BB18-EDD5F7542A6F}" srcOrd="3" destOrd="0" parTransId="{6C8903A7-DD74-4EF5-A7CB-D2ECCD891F4F}" sibTransId="{C3CC19B5-50E7-4941-9F65-43A436087A7E}"/>
    <dgm:cxn modelId="{62D2B8D5-175E-41BC-A06E-A13B9DCE5D61}" type="presOf" srcId="{BFA786F1-7C8C-4E6A-A348-5EDF90BAA82C}" destId="{405F993F-A8FF-43DB-9FE0-6979C8EFC3AD}" srcOrd="0" destOrd="0" presId="urn:microsoft.com/office/officeart/2016/7/layout/HorizontalActionList"/>
    <dgm:cxn modelId="{9C5B4DF1-AE3C-48C5-AB45-EF3659D3AFEA}" srcId="{BF556A0C-C8A0-4617-9C79-62F0C2D561D4}" destId="{28280F91-62C2-45AE-BBC6-D9D3F589CA80}" srcOrd="2" destOrd="0" parTransId="{E012398F-8273-496B-8C3A-ED43561D76D6}" sibTransId="{C3D00B37-C96F-4973-9704-8820BBA60E82}"/>
    <dgm:cxn modelId="{79AB2CFA-90B6-471B-8B91-5C1A3C5F6834}" srcId="{4B5754F9-0FCD-4FFD-9957-4F2F811A2124}" destId="{72C64B91-6D7F-40D6-A14A-979F2CE25098}" srcOrd="0" destOrd="0" parTransId="{307076D5-59E2-43A9-B178-4EF45FAAE80D}" sibTransId="{073B748E-6B73-4533-94DA-E718AFC7CAAE}"/>
    <dgm:cxn modelId="{FE5BADCF-A6B2-4812-A9D5-531AC36C7CA3}" type="presParOf" srcId="{6DF34BC4-FF3A-4184-A167-EF2ECC579B43}" destId="{1578C02E-6B24-4995-BE6A-62DE47B4DF97}" srcOrd="0" destOrd="0" presId="urn:microsoft.com/office/officeart/2016/7/layout/HorizontalActionList"/>
    <dgm:cxn modelId="{84B2B39B-5F3E-49C1-A6B0-D7989EB760F9}" type="presParOf" srcId="{1578C02E-6B24-4995-BE6A-62DE47B4DF97}" destId="{8EB4EAD8-C3B1-4BD4-B7C1-07AEF7249A82}" srcOrd="0" destOrd="0" presId="urn:microsoft.com/office/officeart/2016/7/layout/HorizontalActionList"/>
    <dgm:cxn modelId="{20CF5F3A-FF07-4A2D-ABDB-23D4F7172B43}" type="presParOf" srcId="{1578C02E-6B24-4995-BE6A-62DE47B4DF97}" destId="{405F993F-A8FF-43DB-9FE0-6979C8EFC3AD}" srcOrd="1" destOrd="0" presId="urn:microsoft.com/office/officeart/2016/7/layout/HorizontalActionList"/>
    <dgm:cxn modelId="{068CEE06-C05A-4A98-9594-08DF7CFF7671}" type="presParOf" srcId="{6DF34BC4-FF3A-4184-A167-EF2ECC579B43}" destId="{34243A8A-DA0A-4499-A88E-C7AFFF0A297F}" srcOrd="1" destOrd="0" presId="urn:microsoft.com/office/officeart/2016/7/layout/HorizontalActionList"/>
    <dgm:cxn modelId="{6A3D5917-8F9A-4568-9015-2A9C48646E5B}" type="presParOf" srcId="{6DF34BC4-FF3A-4184-A167-EF2ECC579B43}" destId="{5A23836A-F42B-4DD5-9285-7018C081D9B4}" srcOrd="2" destOrd="0" presId="urn:microsoft.com/office/officeart/2016/7/layout/HorizontalActionList"/>
    <dgm:cxn modelId="{50C4A37E-B655-4C26-80FA-6D3B5A0C3025}" type="presParOf" srcId="{5A23836A-F42B-4DD5-9285-7018C081D9B4}" destId="{9469C1DB-6821-4EBA-AD51-65D9FE7733CB}" srcOrd="0" destOrd="0" presId="urn:microsoft.com/office/officeart/2016/7/layout/HorizontalActionList"/>
    <dgm:cxn modelId="{ECA6B66D-D346-4CDB-BDB7-6436026FEA33}" type="presParOf" srcId="{5A23836A-F42B-4DD5-9285-7018C081D9B4}" destId="{B31EB0FA-F219-49AE-AF5A-24447BB63BE4}" srcOrd="1" destOrd="0" presId="urn:microsoft.com/office/officeart/2016/7/layout/HorizontalActionList"/>
    <dgm:cxn modelId="{317C0CB2-903F-409E-BA3D-9EE1A046D67C}" type="presParOf" srcId="{6DF34BC4-FF3A-4184-A167-EF2ECC579B43}" destId="{5D42A861-7D1B-4738-A232-BEE73FC49DA0}" srcOrd="3" destOrd="0" presId="urn:microsoft.com/office/officeart/2016/7/layout/HorizontalActionList"/>
    <dgm:cxn modelId="{8E3CBD7D-4509-45A0-9311-AA9DBE67C41B}" type="presParOf" srcId="{6DF34BC4-FF3A-4184-A167-EF2ECC579B43}" destId="{7D53C1FE-6FB9-410D-BED4-B45CD109C2A5}" srcOrd="4" destOrd="0" presId="urn:microsoft.com/office/officeart/2016/7/layout/HorizontalActionList"/>
    <dgm:cxn modelId="{800D6112-2DF4-4718-95BE-37760CAFF09B}" type="presParOf" srcId="{7D53C1FE-6FB9-410D-BED4-B45CD109C2A5}" destId="{03DDC0E9-F4CE-4CF8-BCB9-62F49A725230}" srcOrd="0" destOrd="0" presId="urn:microsoft.com/office/officeart/2016/7/layout/HorizontalActionList"/>
    <dgm:cxn modelId="{E2F98123-CD6C-427D-9CB8-7468CCAA2220}" type="presParOf" srcId="{7D53C1FE-6FB9-410D-BED4-B45CD109C2A5}" destId="{26246BEA-0C91-486A-A365-1CC6FCE301D2}" srcOrd="1" destOrd="0" presId="urn:microsoft.com/office/officeart/2016/7/layout/HorizontalActionList"/>
    <dgm:cxn modelId="{98265BC3-182B-47B8-AAB2-40A7F143F38E}" type="presParOf" srcId="{6DF34BC4-FF3A-4184-A167-EF2ECC579B43}" destId="{FC268F24-F50B-4F3E-85E2-8D3055A5D799}" srcOrd="5" destOrd="0" presId="urn:microsoft.com/office/officeart/2016/7/layout/HorizontalActionList"/>
    <dgm:cxn modelId="{B4503299-6356-4598-85CF-AEC2E562DB6B}" type="presParOf" srcId="{6DF34BC4-FF3A-4184-A167-EF2ECC579B43}" destId="{FB5373AA-B658-4E69-A267-921D94BA6D80}" srcOrd="6" destOrd="0" presId="urn:microsoft.com/office/officeart/2016/7/layout/HorizontalActionList"/>
    <dgm:cxn modelId="{285495D7-5656-46BD-AC61-C0E2C4175A6F}" type="presParOf" srcId="{FB5373AA-B658-4E69-A267-921D94BA6D80}" destId="{5DB58E69-1131-4255-9262-338736F28F22}" srcOrd="0" destOrd="0" presId="urn:microsoft.com/office/officeart/2016/7/layout/HorizontalActionList"/>
    <dgm:cxn modelId="{9D56D4BC-3497-42EF-97CD-FC11F0B8CBD4}" type="presParOf" srcId="{FB5373AA-B658-4E69-A267-921D94BA6D80}" destId="{49CC0068-0D47-451D-8357-A1A852E9486B}" srcOrd="1" destOrd="0" presId="urn:microsoft.com/office/officeart/2016/7/layout/Horizontal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E4E2F34-EF32-4D6C-AE2E-CF13E3A2B3C7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CF67BB5-0716-4186-83CC-C564722B6C1E}">
      <dgm:prSet/>
      <dgm:spPr/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 82-year-old client had right-eye cataract surgery and implant of an intraocular lens. The nurse provides discharge instructions; special wraparound sunglasses; a padded, metal eye protector for bedtime; and a prescribed antibiotic, corticosteroid, and NSAID eye drops.)</a:t>
          </a:r>
        </a:p>
      </dgm:t>
    </dgm:pt>
    <dgm:pt modelId="{66FE1B58-4FCC-487A-89B2-07DB20F70D9F}" type="parTrans" cxnId="{283890A1-5C58-49F8-AB01-DA7F552AB8B0}">
      <dgm:prSet/>
      <dgm:spPr/>
      <dgm:t>
        <a:bodyPr/>
        <a:lstStyle/>
        <a:p>
          <a:endParaRPr lang="en-US"/>
        </a:p>
      </dgm:t>
    </dgm:pt>
    <dgm:pt modelId="{87BA6A78-4A94-4B28-A4C7-BCF1F27A78F2}" type="sibTrans" cxnId="{283890A1-5C58-49F8-AB01-DA7F552AB8B0}">
      <dgm:prSet/>
      <dgm:spPr/>
      <dgm:t>
        <a:bodyPr/>
        <a:lstStyle/>
        <a:p>
          <a:endParaRPr lang="en-US"/>
        </a:p>
      </dgm:t>
    </dgm:pt>
    <dgm:pt modelId="{EB43ACF7-A62D-4824-B5C1-B59FBD8D9663}">
      <dgm:prSet/>
      <dgm:spPr/>
      <dgm:t>
        <a:bodyPr/>
        <a:lstStyle/>
        <a:p>
          <a:r>
            <a:rPr lang="en-US"/>
            <a:t>What discharge instructions should the nurse provide?</a:t>
          </a:r>
        </a:p>
      </dgm:t>
    </dgm:pt>
    <dgm:pt modelId="{99496B38-87A0-4111-BF0E-62979B04426D}" type="parTrans" cxnId="{07CBC1C6-A4E9-4DE6-BE71-604446894563}">
      <dgm:prSet/>
      <dgm:spPr/>
      <dgm:t>
        <a:bodyPr/>
        <a:lstStyle/>
        <a:p>
          <a:endParaRPr lang="en-US"/>
        </a:p>
      </dgm:t>
    </dgm:pt>
    <dgm:pt modelId="{0CDFCC76-C261-491A-AE36-6EA56E68E20C}" type="sibTrans" cxnId="{07CBC1C6-A4E9-4DE6-BE71-604446894563}">
      <dgm:prSet/>
      <dgm:spPr/>
      <dgm:t>
        <a:bodyPr/>
        <a:lstStyle/>
        <a:p>
          <a:endParaRPr lang="en-US"/>
        </a:p>
      </dgm:t>
    </dgm:pt>
    <dgm:pt modelId="{8060E52C-7182-450C-A5D9-C80AE9C508C4}">
      <dgm:prSet/>
      <dgm:spPr/>
      <dgm:t>
        <a:bodyPr/>
        <a:lstStyle/>
        <a:p>
          <a:r>
            <a:rPr lang="en-US"/>
            <a:t>What instructions should the nurse provide on applying eye drops?</a:t>
          </a:r>
        </a:p>
      </dgm:t>
    </dgm:pt>
    <dgm:pt modelId="{C2894DE8-240D-47DD-A1A5-72BA7D71B879}" type="parTrans" cxnId="{A1C0C1A8-8BA1-47BB-85C1-77F2D0845C93}">
      <dgm:prSet/>
      <dgm:spPr/>
      <dgm:t>
        <a:bodyPr/>
        <a:lstStyle/>
        <a:p>
          <a:endParaRPr lang="en-US"/>
        </a:p>
      </dgm:t>
    </dgm:pt>
    <dgm:pt modelId="{C73AA9CF-F3C3-4795-9E1F-3A585F32A0E5}" type="sibTrans" cxnId="{A1C0C1A8-8BA1-47BB-85C1-77F2D0845C93}">
      <dgm:prSet/>
      <dgm:spPr/>
      <dgm:t>
        <a:bodyPr/>
        <a:lstStyle/>
        <a:p>
          <a:endParaRPr lang="en-US"/>
        </a:p>
      </dgm:t>
    </dgm:pt>
    <dgm:pt modelId="{BC8E52CC-98C1-406F-95DA-916714F0CBEC}" type="pres">
      <dgm:prSet presAssocID="{DE4E2F34-EF32-4D6C-AE2E-CF13E3A2B3C7}" presName="Name0" presStyleCnt="0">
        <dgm:presLayoutVars>
          <dgm:dir/>
          <dgm:animLvl val="lvl"/>
          <dgm:resizeHandles val="exact"/>
        </dgm:presLayoutVars>
      </dgm:prSet>
      <dgm:spPr/>
    </dgm:pt>
    <dgm:pt modelId="{DFE5F882-C445-412B-9B8C-71AA7041F5C6}" type="pres">
      <dgm:prSet presAssocID="{0CF67BB5-0716-4186-83CC-C564722B6C1E}" presName="boxAndChildren" presStyleCnt="0"/>
      <dgm:spPr/>
    </dgm:pt>
    <dgm:pt modelId="{69132B2B-B492-4ED5-917C-FFDE92263690}" type="pres">
      <dgm:prSet presAssocID="{0CF67BB5-0716-4186-83CC-C564722B6C1E}" presName="parentTextBox" presStyleLbl="node1" presStyleIdx="0" presStyleCnt="1"/>
      <dgm:spPr/>
    </dgm:pt>
    <dgm:pt modelId="{269572BC-C690-4F4E-95D4-6F08BBEB4427}" type="pres">
      <dgm:prSet presAssocID="{0CF67BB5-0716-4186-83CC-C564722B6C1E}" presName="entireBox" presStyleLbl="node1" presStyleIdx="0" presStyleCnt="1"/>
      <dgm:spPr/>
    </dgm:pt>
    <dgm:pt modelId="{08765C79-AADE-493E-95C1-F2E72E3BE9EE}" type="pres">
      <dgm:prSet presAssocID="{0CF67BB5-0716-4186-83CC-C564722B6C1E}" presName="descendantBox" presStyleCnt="0"/>
      <dgm:spPr/>
    </dgm:pt>
    <dgm:pt modelId="{943D5F36-3408-47DC-BE33-48D49E293A13}" type="pres">
      <dgm:prSet presAssocID="{EB43ACF7-A62D-4824-B5C1-B59FBD8D9663}" presName="childTextBox" presStyleLbl="fgAccFollowNode1" presStyleIdx="0" presStyleCnt="2">
        <dgm:presLayoutVars>
          <dgm:bulletEnabled val="1"/>
        </dgm:presLayoutVars>
      </dgm:prSet>
      <dgm:spPr/>
    </dgm:pt>
    <dgm:pt modelId="{4D25A102-DB8F-4988-8DC8-674B11BB87CE}" type="pres">
      <dgm:prSet presAssocID="{8060E52C-7182-450C-A5D9-C80AE9C508C4}" presName="childTextBox" presStyleLbl="fgAccFollowNode1" presStyleIdx="1" presStyleCnt="2">
        <dgm:presLayoutVars>
          <dgm:bulletEnabled val="1"/>
        </dgm:presLayoutVars>
      </dgm:prSet>
      <dgm:spPr/>
    </dgm:pt>
  </dgm:ptLst>
  <dgm:cxnLst>
    <dgm:cxn modelId="{22A9473E-382A-43E1-AF38-207DE39DBB1B}" type="presOf" srcId="{8060E52C-7182-450C-A5D9-C80AE9C508C4}" destId="{4D25A102-DB8F-4988-8DC8-674B11BB87CE}" srcOrd="0" destOrd="0" presId="urn:microsoft.com/office/officeart/2005/8/layout/process4"/>
    <dgm:cxn modelId="{6B3C9F6F-1A5B-4F05-BCC1-849232FD49F4}" type="presOf" srcId="{EB43ACF7-A62D-4824-B5C1-B59FBD8D9663}" destId="{943D5F36-3408-47DC-BE33-48D49E293A13}" srcOrd="0" destOrd="0" presId="urn:microsoft.com/office/officeart/2005/8/layout/process4"/>
    <dgm:cxn modelId="{42B59C58-5FFF-4C05-ADC8-A123D1C572D9}" type="presOf" srcId="{0CF67BB5-0716-4186-83CC-C564722B6C1E}" destId="{69132B2B-B492-4ED5-917C-FFDE92263690}" srcOrd="0" destOrd="0" presId="urn:microsoft.com/office/officeart/2005/8/layout/process4"/>
    <dgm:cxn modelId="{CA906A79-4199-4FFC-8273-98BDA8E81E1F}" type="presOf" srcId="{0CF67BB5-0716-4186-83CC-C564722B6C1E}" destId="{269572BC-C690-4F4E-95D4-6F08BBEB4427}" srcOrd="1" destOrd="0" presId="urn:microsoft.com/office/officeart/2005/8/layout/process4"/>
    <dgm:cxn modelId="{67D7E48F-007D-47FB-9983-AE72AC5013F8}" type="presOf" srcId="{DE4E2F34-EF32-4D6C-AE2E-CF13E3A2B3C7}" destId="{BC8E52CC-98C1-406F-95DA-916714F0CBEC}" srcOrd="0" destOrd="0" presId="urn:microsoft.com/office/officeart/2005/8/layout/process4"/>
    <dgm:cxn modelId="{283890A1-5C58-49F8-AB01-DA7F552AB8B0}" srcId="{DE4E2F34-EF32-4D6C-AE2E-CF13E3A2B3C7}" destId="{0CF67BB5-0716-4186-83CC-C564722B6C1E}" srcOrd="0" destOrd="0" parTransId="{66FE1B58-4FCC-487A-89B2-07DB20F70D9F}" sibTransId="{87BA6A78-4A94-4B28-A4C7-BCF1F27A78F2}"/>
    <dgm:cxn modelId="{A1C0C1A8-8BA1-47BB-85C1-77F2D0845C93}" srcId="{0CF67BB5-0716-4186-83CC-C564722B6C1E}" destId="{8060E52C-7182-450C-A5D9-C80AE9C508C4}" srcOrd="1" destOrd="0" parTransId="{C2894DE8-240D-47DD-A1A5-72BA7D71B879}" sibTransId="{C73AA9CF-F3C3-4795-9E1F-3A585F32A0E5}"/>
    <dgm:cxn modelId="{07CBC1C6-A4E9-4DE6-BE71-604446894563}" srcId="{0CF67BB5-0716-4186-83CC-C564722B6C1E}" destId="{EB43ACF7-A62D-4824-B5C1-B59FBD8D9663}" srcOrd="0" destOrd="0" parTransId="{99496B38-87A0-4111-BF0E-62979B04426D}" sibTransId="{0CDFCC76-C261-491A-AE36-6EA56E68E20C}"/>
    <dgm:cxn modelId="{F9C4BE5E-6404-43B3-BC60-39CFA1619799}" type="presParOf" srcId="{BC8E52CC-98C1-406F-95DA-916714F0CBEC}" destId="{DFE5F882-C445-412B-9B8C-71AA7041F5C6}" srcOrd="0" destOrd="0" presId="urn:microsoft.com/office/officeart/2005/8/layout/process4"/>
    <dgm:cxn modelId="{2570E457-F095-46CF-9CA0-3CCDA7FA60DE}" type="presParOf" srcId="{DFE5F882-C445-412B-9B8C-71AA7041F5C6}" destId="{69132B2B-B492-4ED5-917C-FFDE92263690}" srcOrd="0" destOrd="0" presId="urn:microsoft.com/office/officeart/2005/8/layout/process4"/>
    <dgm:cxn modelId="{55A406F4-4B45-4957-A2C5-9E8E8228E2C1}" type="presParOf" srcId="{DFE5F882-C445-412B-9B8C-71AA7041F5C6}" destId="{269572BC-C690-4F4E-95D4-6F08BBEB4427}" srcOrd="1" destOrd="0" presId="urn:microsoft.com/office/officeart/2005/8/layout/process4"/>
    <dgm:cxn modelId="{4DD0A3BA-2C1C-47C2-BDEC-914EDB28F514}" type="presParOf" srcId="{DFE5F882-C445-412B-9B8C-71AA7041F5C6}" destId="{08765C79-AADE-493E-95C1-F2E72E3BE9EE}" srcOrd="2" destOrd="0" presId="urn:microsoft.com/office/officeart/2005/8/layout/process4"/>
    <dgm:cxn modelId="{6AF31DEB-D8C6-47EC-A508-D2EC3D0B1E34}" type="presParOf" srcId="{08765C79-AADE-493E-95C1-F2E72E3BE9EE}" destId="{943D5F36-3408-47DC-BE33-48D49E293A13}" srcOrd="0" destOrd="0" presId="urn:microsoft.com/office/officeart/2005/8/layout/process4"/>
    <dgm:cxn modelId="{2EA608F8-F4BE-4860-A27F-DD43FBC3DBE4}" type="presParOf" srcId="{08765C79-AADE-493E-95C1-F2E72E3BE9EE}" destId="{4D25A102-DB8F-4988-8DC8-674B11BB87CE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E129C67-8A61-4B76-9286-3273FEB78550}" type="doc">
      <dgm:prSet loTypeId="urn:microsoft.com/office/officeart/2005/8/layout/hList1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F9506F6-EBA1-4C14-97BD-38230A6C9669}">
      <dgm:prSet custT="1"/>
      <dgm:spPr/>
      <dgm:t>
        <a:bodyPr/>
        <a:lstStyle/>
        <a:p>
          <a:r>
            <a: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Scleral Buckle</a:t>
          </a:r>
        </a:p>
      </dgm:t>
    </dgm:pt>
    <dgm:pt modelId="{370FC905-9DC9-4C60-9320-DC23FA7BA7B3}" type="parTrans" cxnId="{41245029-4A7F-4EEF-9B90-B6DE4BA01179}">
      <dgm:prSet/>
      <dgm:spPr/>
      <dgm:t>
        <a:bodyPr/>
        <a:lstStyle/>
        <a:p>
          <a:endParaRPr lang="en-US"/>
        </a:p>
      </dgm:t>
    </dgm:pt>
    <dgm:pt modelId="{C01C64C4-01F7-4CD0-BF5C-C5E827B0CCE1}" type="sibTrans" cxnId="{41245029-4A7F-4EEF-9B90-B6DE4BA01179}">
      <dgm:prSet/>
      <dgm:spPr/>
      <dgm:t>
        <a:bodyPr/>
        <a:lstStyle/>
        <a:p>
          <a:endParaRPr lang="en-US"/>
        </a:p>
      </dgm:t>
    </dgm:pt>
    <dgm:pt modelId="{7FB6B868-E10D-4808-B43C-0007F0522881}">
      <dgm:prSet custT="1"/>
      <dgm:spPr/>
      <dgm:t>
        <a:bodyPr/>
        <a:lstStyle/>
        <a:p>
          <a:r>
            <a:rPr lang="en-US" sz="2200" dirty="0"/>
            <a:t>Band compresses the sclera and brings 2 layers of retina together</a:t>
          </a:r>
        </a:p>
      </dgm:t>
    </dgm:pt>
    <dgm:pt modelId="{F5C970FC-61FE-487C-BD82-37A98D30ECA0}" type="parTrans" cxnId="{810ECE7C-34E1-4E8F-9085-5AEF2EF0DACF}">
      <dgm:prSet/>
      <dgm:spPr/>
      <dgm:t>
        <a:bodyPr/>
        <a:lstStyle/>
        <a:p>
          <a:endParaRPr lang="en-US"/>
        </a:p>
      </dgm:t>
    </dgm:pt>
    <dgm:pt modelId="{ED123A28-CD2A-4770-8CD6-BFDDC5FAD025}" type="sibTrans" cxnId="{810ECE7C-34E1-4E8F-9085-5AEF2EF0DACF}">
      <dgm:prSet/>
      <dgm:spPr/>
      <dgm:t>
        <a:bodyPr/>
        <a:lstStyle/>
        <a:p>
          <a:endParaRPr lang="en-US"/>
        </a:p>
      </dgm:t>
    </dgm:pt>
    <dgm:pt modelId="{B1C31FAE-75C8-4733-8AC4-42C6235C562F}">
      <dgm:prSet custT="1"/>
      <dgm:spPr/>
      <dgm:t>
        <a:bodyPr/>
        <a:lstStyle/>
        <a:p>
          <a:r>
            <a:rPr lang="en-US" sz="2200" dirty="0"/>
            <a:t>High success rate</a:t>
          </a:r>
        </a:p>
      </dgm:t>
    </dgm:pt>
    <dgm:pt modelId="{16426F7F-7423-471E-B294-2BCA8AF5351A}" type="parTrans" cxnId="{2D5E089B-5CCD-4293-A278-C1AD2C034855}">
      <dgm:prSet/>
      <dgm:spPr/>
      <dgm:t>
        <a:bodyPr/>
        <a:lstStyle/>
        <a:p>
          <a:endParaRPr lang="en-US"/>
        </a:p>
      </dgm:t>
    </dgm:pt>
    <dgm:pt modelId="{9A191CD9-4E0E-4CAE-8466-3135E9FC563C}" type="sibTrans" cxnId="{2D5E089B-5CCD-4293-A278-C1AD2C034855}">
      <dgm:prSet/>
      <dgm:spPr/>
      <dgm:t>
        <a:bodyPr/>
        <a:lstStyle/>
        <a:p>
          <a:endParaRPr lang="en-US"/>
        </a:p>
      </dgm:t>
    </dgm:pt>
    <dgm:pt modelId="{F6F5AC15-1941-4E7A-9212-716A48676085}">
      <dgm:prSet custT="1"/>
      <dgm:spPr/>
      <dgm:t>
        <a:bodyPr/>
        <a:lstStyle/>
        <a:p>
          <a:r>
            <a: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Vitrectomy</a:t>
          </a:r>
          <a:r>
            <a:rPr lang="en-US" sz="2100" dirty="0"/>
            <a:t>   </a:t>
          </a:r>
        </a:p>
      </dgm:t>
    </dgm:pt>
    <dgm:pt modelId="{968E3459-21F2-4DDB-B5A0-75AAB3EC6C54}" type="parTrans" cxnId="{C5F2DE74-DF12-4BBD-B7D0-3FE920C5B5A6}">
      <dgm:prSet/>
      <dgm:spPr/>
      <dgm:t>
        <a:bodyPr/>
        <a:lstStyle/>
        <a:p>
          <a:endParaRPr lang="en-US"/>
        </a:p>
      </dgm:t>
    </dgm:pt>
    <dgm:pt modelId="{3F0BC2EE-BF9A-45B2-B0D2-F335D776B11F}" type="sibTrans" cxnId="{C5F2DE74-DF12-4BBD-B7D0-3FE920C5B5A6}">
      <dgm:prSet/>
      <dgm:spPr/>
      <dgm:t>
        <a:bodyPr/>
        <a:lstStyle/>
        <a:p>
          <a:endParaRPr lang="en-US"/>
        </a:p>
      </dgm:t>
    </dgm:pt>
    <dgm:pt modelId="{F049B874-CE45-4764-B045-FF17302C92E5}">
      <dgm:prSet/>
      <dgm:spPr/>
      <dgm:t>
        <a:bodyPr/>
        <a:lstStyle/>
        <a:p>
          <a:r>
            <a:rPr lang="en-US" dirty="0"/>
            <a:t>Dissection of preretinal membranes and retinal stabilization using an intraoperative vitreous substitute</a:t>
          </a:r>
        </a:p>
      </dgm:t>
    </dgm:pt>
    <dgm:pt modelId="{B6393B4F-8484-4728-8717-87D8661EA6E5}" type="parTrans" cxnId="{2035F150-1C28-4544-86DE-2383546003F0}">
      <dgm:prSet/>
      <dgm:spPr/>
      <dgm:t>
        <a:bodyPr/>
        <a:lstStyle/>
        <a:p>
          <a:endParaRPr lang="en-US"/>
        </a:p>
      </dgm:t>
    </dgm:pt>
    <dgm:pt modelId="{6E149E6D-5724-4506-A401-2EE555F34546}" type="sibTrans" cxnId="{2035F150-1C28-4544-86DE-2383546003F0}">
      <dgm:prSet/>
      <dgm:spPr/>
      <dgm:t>
        <a:bodyPr/>
        <a:lstStyle/>
        <a:p>
          <a:endParaRPr lang="en-US"/>
        </a:p>
      </dgm:t>
    </dgm:pt>
    <dgm:pt modelId="{55D0E514-9A7E-41B3-B396-707B81A51EED}">
      <dgm:prSet/>
      <dgm:spPr/>
      <dgm:t>
        <a:bodyPr/>
        <a:lstStyle/>
        <a:p>
          <a:r>
            <a:rPr lang="en-US"/>
            <a:t>Frequently used in combination with other procedures</a:t>
          </a:r>
        </a:p>
      </dgm:t>
    </dgm:pt>
    <dgm:pt modelId="{7D22D31A-ED07-42B8-B91D-E41E368DF24F}" type="parTrans" cxnId="{858E6E05-E41C-4858-9437-42C5CD6054E1}">
      <dgm:prSet/>
      <dgm:spPr/>
      <dgm:t>
        <a:bodyPr/>
        <a:lstStyle/>
        <a:p>
          <a:endParaRPr lang="en-US"/>
        </a:p>
      </dgm:t>
    </dgm:pt>
    <dgm:pt modelId="{AA3D8791-1B3B-432C-984C-047FF0F3B6E3}" type="sibTrans" cxnId="{858E6E05-E41C-4858-9437-42C5CD6054E1}">
      <dgm:prSet/>
      <dgm:spPr/>
      <dgm:t>
        <a:bodyPr/>
        <a:lstStyle/>
        <a:p>
          <a:endParaRPr lang="en-US"/>
        </a:p>
      </dgm:t>
    </dgm:pt>
    <dgm:pt modelId="{1256CACC-008C-4C72-A43F-A5FB26CC7D59}">
      <dgm:prSet custT="1"/>
      <dgm:spPr/>
      <dgm:t>
        <a:bodyPr/>
        <a:lstStyle/>
        <a:p>
          <a:r>
            <a: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Pneumatic Retinopexy  </a:t>
          </a:r>
        </a:p>
      </dgm:t>
    </dgm:pt>
    <dgm:pt modelId="{A15CBAE9-F11E-4B5E-8159-E67AC6F93AAC}" type="parTrans" cxnId="{AEA719D2-156E-458A-914D-B54A3A5A3931}">
      <dgm:prSet/>
      <dgm:spPr/>
      <dgm:t>
        <a:bodyPr/>
        <a:lstStyle/>
        <a:p>
          <a:endParaRPr lang="en-US"/>
        </a:p>
      </dgm:t>
    </dgm:pt>
    <dgm:pt modelId="{8FDC7F04-E427-4AFD-A258-35EEBC96D122}" type="sibTrans" cxnId="{AEA719D2-156E-458A-914D-B54A3A5A3931}">
      <dgm:prSet/>
      <dgm:spPr/>
      <dgm:t>
        <a:bodyPr/>
        <a:lstStyle/>
        <a:p>
          <a:endParaRPr lang="en-US"/>
        </a:p>
      </dgm:t>
    </dgm:pt>
    <dgm:pt modelId="{DABC1D71-6C3B-4DF8-9C5F-D11193EBF4B9}">
      <dgm:prSet/>
      <dgm:spPr/>
      <dgm:t>
        <a:bodyPr/>
        <a:lstStyle/>
        <a:p>
          <a:r>
            <a:rPr lang="en-US"/>
            <a:t>Injected gas bubble, liquid, or oil is used to flatten the sensory retina </a:t>
          </a:r>
        </a:p>
      </dgm:t>
    </dgm:pt>
    <dgm:pt modelId="{A689ED7F-26C2-4980-BA88-1A55B5B8F5B5}" type="parTrans" cxnId="{BD12F26A-D219-490B-BDD9-9F1B80741215}">
      <dgm:prSet/>
      <dgm:spPr/>
      <dgm:t>
        <a:bodyPr/>
        <a:lstStyle/>
        <a:p>
          <a:endParaRPr lang="en-US"/>
        </a:p>
      </dgm:t>
    </dgm:pt>
    <dgm:pt modelId="{B57D3382-AECF-4650-8713-4D73EEDA9BD3}" type="sibTrans" cxnId="{BD12F26A-D219-490B-BDD9-9F1B80741215}">
      <dgm:prSet/>
      <dgm:spPr/>
      <dgm:t>
        <a:bodyPr/>
        <a:lstStyle/>
        <a:p>
          <a:endParaRPr lang="en-US"/>
        </a:p>
      </dgm:t>
    </dgm:pt>
    <dgm:pt modelId="{996CB4F5-6C12-4DAD-A3CD-F7102F67B2BF}">
      <dgm:prSet/>
      <dgm:spPr/>
      <dgm:t>
        <a:bodyPr/>
        <a:lstStyle/>
        <a:p>
          <a:r>
            <a:rPr lang="en-US" dirty="0"/>
            <a:t>Pt must remain PRONE to keep gas bubble lying over the area of detachment to provide consistent pressure to reattach the sensory retina</a:t>
          </a:r>
        </a:p>
      </dgm:t>
    </dgm:pt>
    <dgm:pt modelId="{E27EF315-7185-4DB3-87AB-7A052765CD6F}" type="parTrans" cxnId="{5D54578C-2C98-4571-A0A5-98F486EC7F50}">
      <dgm:prSet/>
      <dgm:spPr/>
      <dgm:t>
        <a:bodyPr/>
        <a:lstStyle/>
        <a:p>
          <a:endParaRPr lang="en-US"/>
        </a:p>
      </dgm:t>
    </dgm:pt>
    <dgm:pt modelId="{566845E1-2EDF-4EA6-A57D-54680BA8A6F7}" type="sibTrans" cxnId="{5D54578C-2C98-4571-A0A5-98F486EC7F50}">
      <dgm:prSet/>
      <dgm:spPr/>
      <dgm:t>
        <a:bodyPr/>
        <a:lstStyle/>
        <a:p>
          <a:endParaRPr lang="en-US"/>
        </a:p>
      </dgm:t>
    </dgm:pt>
    <dgm:pt modelId="{508277C2-41B8-4B3A-BCB6-1AB161F779B7}" type="pres">
      <dgm:prSet presAssocID="{0E129C67-8A61-4B76-9286-3273FEB78550}" presName="Name0" presStyleCnt="0">
        <dgm:presLayoutVars>
          <dgm:dir/>
          <dgm:animLvl val="lvl"/>
          <dgm:resizeHandles val="exact"/>
        </dgm:presLayoutVars>
      </dgm:prSet>
      <dgm:spPr/>
    </dgm:pt>
    <dgm:pt modelId="{92903F34-2375-4BB8-B35E-C7D3EC87E196}" type="pres">
      <dgm:prSet presAssocID="{9F9506F6-EBA1-4C14-97BD-38230A6C9669}" presName="composite" presStyleCnt="0"/>
      <dgm:spPr/>
    </dgm:pt>
    <dgm:pt modelId="{41207B33-5E78-4CB2-B1CA-C66C78D2BAED}" type="pres">
      <dgm:prSet presAssocID="{9F9506F6-EBA1-4C14-97BD-38230A6C966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279ABE5E-8F00-4D5D-9D00-A1597D1B6DF7}" type="pres">
      <dgm:prSet presAssocID="{9F9506F6-EBA1-4C14-97BD-38230A6C9669}" presName="desTx" presStyleLbl="alignAccFollowNode1" presStyleIdx="0" presStyleCnt="3">
        <dgm:presLayoutVars>
          <dgm:bulletEnabled val="1"/>
        </dgm:presLayoutVars>
      </dgm:prSet>
      <dgm:spPr/>
    </dgm:pt>
    <dgm:pt modelId="{FA03F5BE-6F2D-4FC9-B753-EDEAF6D71148}" type="pres">
      <dgm:prSet presAssocID="{C01C64C4-01F7-4CD0-BF5C-C5E827B0CCE1}" presName="space" presStyleCnt="0"/>
      <dgm:spPr/>
    </dgm:pt>
    <dgm:pt modelId="{5A8F1888-BB65-41AB-AB4B-BE8A15651255}" type="pres">
      <dgm:prSet presAssocID="{F6F5AC15-1941-4E7A-9212-716A48676085}" presName="composite" presStyleCnt="0"/>
      <dgm:spPr/>
    </dgm:pt>
    <dgm:pt modelId="{BFF006A4-418A-44BF-9607-C6AE6FB5B45F}" type="pres">
      <dgm:prSet presAssocID="{F6F5AC15-1941-4E7A-9212-716A48676085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36565575-468C-41F8-B35A-C9D03EF9DCA8}" type="pres">
      <dgm:prSet presAssocID="{F6F5AC15-1941-4E7A-9212-716A48676085}" presName="desTx" presStyleLbl="alignAccFollowNode1" presStyleIdx="1" presStyleCnt="3">
        <dgm:presLayoutVars>
          <dgm:bulletEnabled val="1"/>
        </dgm:presLayoutVars>
      </dgm:prSet>
      <dgm:spPr/>
    </dgm:pt>
    <dgm:pt modelId="{1CA97F85-AA52-43CD-A738-5D59B6DAD92F}" type="pres">
      <dgm:prSet presAssocID="{3F0BC2EE-BF9A-45B2-B0D2-F335D776B11F}" presName="space" presStyleCnt="0"/>
      <dgm:spPr/>
    </dgm:pt>
    <dgm:pt modelId="{BC484C9A-6986-4F15-B337-430B7747F9C1}" type="pres">
      <dgm:prSet presAssocID="{1256CACC-008C-4C72-A43F-A5FB26CC7D59}" presName="composite" presStyleCnt="0"/>
      <dgm:spPr/>
    </dgm:pt>
    <dgm:pt modelId="{CE65E52A-8B6D-4F43-A896-2FA03443E95A}" type="pres">
      <dgm:prSet presAssocID="{1256CACC-008C-4C72-A43F-A5FB26CC7D5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98287268-5359-4B28-9BCF-AC681B81F62E}" type="pres">
      <dgm:prSet presAssocID="{1256CACC-008C-4C72-A43F-A5FB26CC7D59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858E6E05-E41C-4858-9437-42C5CD6054E1}" srcId="{F6F5AC15-1941-4E7A-9212-716A48676085}" destId="{55D0E514-9A7E-41B3-B396-707B81A51EED}" srcOrd="1" destOrd="0" parTransId="{7D22D31A-ED07-42B8-B91D-E41E368DF24F}" sibTransId="{AA3D8791-1B3B-432C-984C-047FF0F3B6E3}"/>
    <dgm:cxn modelId="{E5E66419-4E1B-4107-9967-323C4F6B6143}" type="presOf" srcId="{55D0E514-9A7E-41B3-B396-707B81A51EED}" destId="{36565575-468C-41F8-B35A-C9D03EF9DCA8}" srcOrd="0" destOrd="1" presId="urn:microsoft.com/office/officeart/2005/8/layout/hList1"/>
    <dgm:cxn modelId="{41245029-4A7F-4EEF-9B90-B6DE4BA01179}" srcId="{0E129C67-8A61-4B76-9286-3273FEB78550}" destId="{9F9506F6-EBA1-4C14-97BD-38230A6C9669}" srcOrd="0" destOrd="0" parTransId="{370FC905-9DC9-4C60-9320-DC23FA7BA7B3}" sibTransId="{C01C64C4-01F7-4CD0-BF5C-C5E827B0CCE1}"/>
    <dgm:cxn modelId="{58753D34-975F-434B-81CD-1550B8B024B8}" type="presOf" srcId="{B1C31FAE-75C8-4733-8AC4-42C6235C562F}" destId="{279ABE5E-8F00-4D5D-9D00-A1597D1B6DF7}" srcOrd="0" destOrd="1" presId="urn:microsoft.com/office/officeart/2005/8/layout/hList1"/>
    <dgm:cxn modelId="{6808D93F-22E8-4E27-ADB3-4BB1409F4B62}" type="presOf" srcId="{F049B874-CE45-4764-B045-FF17302C92E5}" destId="{36565575-468C-41F8-B35A-C9D03EF9DCA8}" srcOrd="0" destOrd="0" presId="urn:microsoft.com/office/officeart/2005/8/layout/hList1"/>
    <dgm:cxn modelId="{D437E546-B3D3-4D5E-BE47-70124D54DDD3}" type="presOf" srcId="{1256CACC-008C-4C72-A43F-A5FB26CC7D59}" destId="{CE65E52A-8B6D-4F43-A896-2FA03443E95A}" srcOrd="0" destOrd="0" presId="urn:microsoft.com/office/officeart/2005/8/layout/hList1"/>
    <dgm:cxn modelId="{BD12F26A-D219-490B-BDD9-9F1B80741215}" srcId="{1256CACC-008C-4C72-A43F-A5FB26CC7D59}" destId="{DABC1D71-6C3B-4DF8-9C5F-D11193EBF4B9}" srcOrd="0" destOrd="0" parTransId="{A689ED7F-26C2-4980-BA88-1A55B5B8F5B5}" sibTransId="{B57D3382-AECF-4650-8713-4D73EEDA9BD3}"/>
    <dgm:cxn modelId="{2035F150-1C28-4544-86DE-2383546003F0}" srcId="{F6F5AC15-1941-4E7A-9212-716A48676085}" destId="{F049B874-CE45-4764-B045-FF17302C92E5}" srcOrd="0" destOrd="0" parTransId="{B6393B4F-8484-4728-8717-87D8661EA6E5}" sibTransId="{6E149E6D-5724-4506-A401-2EE555F34546}"/>
    <dgm:cxn modelId="{C5F2DE74-DF12-4BBD-B7D0-3FE920C5B5A6}" srcId="{0E129C67-8A61-4B76-9286-3273FEB78550}" destId="{F6F5AC15-1941-4E7A-9212-716A48676085}" srcOrd="1" destOrd="0" parTransId="{968E3459-21F2-4DDB-B5A0-75AAB3EC6C54}" sibTransId="{3F0BC2EE-BF9A-45B2-B0D2-F335D776B11F}"/>
    <dgm:cxn modelId="{810ECE7C-34E1-4E8F-9085-5AEF2EF0DACF}" srcId="{9F9506F6-EBA1-4C14-97BD-38230A6C9669}" destId="{7FB6B868-E10D-4808-B43C-0007F0522881}" srcOrd="0" destOrd="0" parTransId="{F5C970FC-61FE-487C-BD82-37A98D30ECA0}" sibTransId="{ED123A28-CD2A-4770-8CD6-BFDDC5FAD025}"/>
    <dgm:cxn modelId="{5D54578C-2C98-4571-A0A5-98F486EC7F50}" srcId="{1256CACC-008C-4C72-A43F-A5FB26CC7D59}" destId="{996CB4F5-6C12-4DAD-A3CD-F7102F67B2BF}" srcOrd="1" destOrd="0" parTransId="{E27EF315-7185-4DB3-87AB-7A052765CD6F}" sibTransId="{566845E1-2EDF-4EA6-A57D-54680BA8A6F7}"/>
    <dgm:cxn modelId="{2D5E089B-5CCD-4293-A278-C1AD2C034855}" srcId="{9F9506F6-EBA1-4C14-97BD-38230A6C9669}" destId="{B1C31FAE-75C8-4733-8AC4-42C6235C562F}" srcOrd="1" destOrd="0" parTransId="{16426F7F-7423-471E-B294-2BCA8AF5351A}" sibTransId="{9A191CD9-4E0E-4CAE-8466-3135E9FC563C}"/>
    <dgm:cxn modelId="{300B68A0-854D-4A99-A76D-E051E4A10532}" type="presOf" srcId="{0E129C67-8A61-4B76-9286-3273FEB78550}" destId="{508277C2-41B8-4B3A-BCB6-1AB161F779B7}" srcOrd="0" destOrd="0" presId="urn:microsoft.com/office/officeart/2005/8/layout/hList1"/>
    <dgm:cxn modelId="{DF85BBB0-BA02-4FCB-A44B-150E59E0A5C2}" type="presOf" srcId="{F6F5AC15-1941-4E7A-9212-716A48676085}" destId="{BFF006A4-418A-44BF-9607-C6AE6FB5B45F}" srcOrd="0" destOrd="0" presId="urn:microsoft.com/office/officeart/2005/8/layout/hList1"/>
    <dgm:cxn modelId="{166B98BE-7461-4023-8455-8F9BC257B233}" type="presOf" srcId="{DABC1D71-6C3B-4DF8-9C5F-D11193EBF4B9}" destId="{98287268-5359-4B28-9BCF-AC681B81F62E}" srcOrd="0" destOrd="0" presId="urn:microsoft.com/office/officeart/2005/8/layout/hList1"/>
    <dgm:cxn modelId="{8D2222C4-5F87-4FDB-AAB0-FA939A932980}" type="presOf" srcId="{7FB6B868-E10D-4808-B43C-0007F0522881}" destId="{279ABE5E-8F00-4D5D-9D00-A1597D1B6DF7}" srcOrd="0" destOrd="0" presId="urn:microsoft.com/office/officeart/2005/8/layout/hList1"/>
    <dgm:cxn modelId="{C840B3C4-E90B-4A54-8A45-9C724EF8B725}" type="presOf" srcId="{996CB4F5-6C12-4DAD-A3CD-F7102F67B2BF}" destId="{98287268-5359-4B28-9BCF-AC681B81F62E}" srcOrd="0" destOrd="1" presId="urn:microsoft.com/office/officeart/2005/8/layout/hList1"/>
    <dgm:cxn modelId="{AEA719D2-156E-458A-914D-B54A3A5A3931}" srcId="{0E129C67-8A61-4B76-9286-3273FEB78550}" destId="{1256CACC-008C-4C72-A43F-A5FB26CC7D59}" srcOrd="2" destOrd="0" parTransId="{A15CBAE9-F11E-4B5E-8159-E67AC6F93AAC}" sibTransId="{8FDC7F04-E427-4AFD-A258-35EEBC96D122}"/>
    <dgm:cxn modelId="{71E2A8F0-B5C6-4843-A35D-FB726CEE4F47}" type="presOf" srcId="{9F9506F6-EBA1-4C14-97BD-38230A6C9669}" destId="{41207B33-5E78-4CB2-B1CA-C66C78D2BAED}" srcOrd="0" destOrd="0" presId="urn:microsoft.com/office/officeart/2005/8/layout/hList1"/>
    <dgm:cxn modelId="{AD6B402B-9161-4A27-BD61-B7DE8FC1A2A4}" type="presParOf" srcId="{508277C2-41B8-4B3A-BCB6-1AB161F779B7}" destId="{92903F34-2375-4BB8-B35E-C7D3EC87E196}" srcOrd="0" destOrd="0" presId="urn:microsoft.com/office/officeart/2005/8/layout/hList1"/>
    <dgm:cxn modelId="{0FAEE97B-1C6F-46CC-9EAA-4C20FA4AF576}" type="presParOf" srcId="{92903F34-2375-4BB8-B35E-C7D3EC87E196}" destId="{41207B33-5E78-4CB2-B1CA-C66C78D2BAED}" srcOrd="0" destOrd="0" presId="urn:microsoft.com/office/officeart/2005/8/layout/hList1"/>
    <dgm:cxn modelId="{2563B28B-AB65-4092-B65F-2A50D5734AC5}" type="presParOf" srcId="{92903F34-2375-4BB8-B35E-C7D3EC87E196}" destId="{279ABE5E-8F00-4D5D-9D00-A1597D1B6DF7}" srcOrd="1" destOrd="0" presId="urn:microsoft.com/office/officeart/2005/8/layout/hList1"/>
    <dgm:cxn modelId="{5F1B9540-6E45-4A0A-AE71-E4F0C13E4F05}" type="presParOf" srcId="{508277C2-41B8-4B3A-BCB6-1AB161F779B7}" destId="{FA03F5BE-6F2D-4FC9-B753-EDEAF6D71148}" srcOrd="1" destOrd="0" presId="urn:microsoft.com/office/officeart/2005/8/layout/hList1"/>
    <dgm:cxn modelId="{9D275A7F-3DD8-4528-9D89-743A744DE8C3}" type="presParOf" srcId="{508277C2-41B8-4B3A-BCB6-1AB161F779B7}" destId="{5A8F1888-BB65-41AB-AB4B-BE8A15651255}" srcOrd="2" destOrd="0" presId="urn:microsoft.com/office/officeart/2005/8/layout/hList1"/>
    <dgm:cxn modelId="{CD1A04F4-7EA8-4826-B3BC-7FAFD10852B7}" type="presParOf" srcId="{5A8F1888-BB65-41AB-AB4B-BE8A15651255}" destId="{BFF006A4-418A-44BF-9607-C6AE6FB5B45F}" srcOrd="0" destOrd="0" presId="urn:microsoft.com/office/officeart/2005/8/layout/hList1"/>
    <dgm:cxn modelId="{2749675F-C409-47EC-A876-4B438A74C32A}" type="presParOf" srcId="{5A8F1888-BB65-41AB-AB4B-BE8A15651255}" destId="{36565575-468C-41F8-B35A-C9D03EF9DCA8}" srcOrd="1" destOrd="0" presId="urn:microsoft.com/office/officeart/2005/8/layout/hList1"/>
    <dgm:cxn modelId="{ACD0145D-F342-498D-AAC8-D0E793398F8F}" type="presParOf" srcId="{508277C2-41B8-4B3A-BCB6-1AB161F779B7}" destId="{1CA97F85-AA52-43CD-A738-5D59B6DAD92F}" srcOrd="3" destOrd="0" presId="urn:microsoft.com/office/officeart/2005/8/layout/hList1"/>
    <dgm:cxn modelId="{BA629202-762D-44AC-8F6A-2A0D544514C5}" type="presParOf" srcId="{508277C2-41B8-4B3A-BCB6-1AB161F779B7}" destId="{BC484C9A-6986-4F15-B337-430B7747F9C1}" srcOrd="4" destOrd="0" presId="urn:microsoft.com/office/officeart/2005/8/layout/hList1"/>
    <dgm:cxn modelId="{25E2F558-45F3-4C27-91FC-6A8DFF2F9A3B}" type="presParOf" srcId="{BC484C9A-6986-4F15-B337-430B7747F9C1}" destId="{CE65E52A-8B6D-4F43-A896-2FA03443E95A}" srcOrd="0" destOrd="0" presId="urn:microsoft.com/office/officeart/2005/8/layout/hList1"/>
    <dgm:cxn modelId="{E32838F3-5D91-431D-98C7-2B9D9764CB97}" type="presParOf" srcId="{BC484C9A-6986-4F15-B337-430B7747F9C1}" destId="{98287268-5359-4B28-9BCF-AC681B81F62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30966F5-99B0-46BE-B67B-5B0BA5BD19D0}" type="doc">
      <dgm:prSet loTypeId="urn:microsoft.com/office/officeart/2005/8/layout/hierarchy1" loCatId="hierarchy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F925F0C-80DB-4C56-98F7-FB1415C732F1}">
      <dgm:prSet/>
      <dgm:spPr/>
      <dgm:t>
        <a:bodyPr/>
        <a:lstStyle/>
        <a:p>
          <a:r>
            <a:rPr lang="en-US" dirty="0"/>
            <a:t>What strategies would the nurse include in the plan of care for clients with hearing disorders?</a:t>
          </a:r>
        </a:p>
      </dgm:t>
    </dgm:pt>
    <dgm:pt modelId="{96E049C8-2806-4554-BD39-65F8B72E70DC}" type="parTrans" cxnId="{9D94387F-AAF9-421D-A7EB-B00A5E9548BC}">
      <dgm:prSet/>
      <dgm:spPr/>
      <dgm:t>
        <a:bodyPr/>
        <a:lstStyle/>
        <a:p>
          <a:endParaRPr lang="en-US"/>
        </a:p>
      </dgm:t>
    </dgm:pt>
    <dgm:pt modelId="{804B4F94-7C0E-428D-BA77-D519C7E36C81}" type="sibTrans" cxnId="{9D94387F-AAF9-421D-A7EB-B00A5E9548BC}">
      <dgm:prSet/>
      <dgm:spPr/>
      <dgm:t>
        <a:bodyPr/>
        <a:lstStyle/>
        <a:p>
          <a:endParaRPr lang="en-US"/>
        </a:p>
      </dgm:t>
    </dgm:pt>
    <dgm:pt modelId="{4D69487C-3B66-4021-B66E-93A8B6F277E5}">
      <dgm:prSet/>
      <dgm:spPr/>
      <dgm:t>
        <a:bodyPr/>
        <a:lstStyle/>
        <a:p>
          <a:r>
            <a:rPr lang="en-US" dirty="0"/>
            <a:t>Identify manifestations that may be exhibited by a client with a hearing disorder.</a:t>
          </a:r>
        </a:p>
      </dgm:t>
    </dgm:pt>
    <dgm:pt modelId="{05B842C8-DE7B-4CB9-AFE5-E60946E4C35A}" type="parTrans" cxnId="{490D893B-4D36-4457-B12E-C1E71FDF98B5}">
      <dgm:prSet/>
      <dgm:spPr/>
      <dgm:t>
        <a:bodyPr/>
        <a:lstStyle/>
        <a:p>
          <a:endParaRPr lang="en-US"/>
        </a:p>
      </dgm:t>
    </dgm:pt>
    <dgm:pt modelId="{2B7CDF20-24B3-42E1-AC2E-DD4DEF79A7A4}" type="sibTrans" cxnId="{490D893B-4D36-4457-B12E-C1E71FDF98B5}">
      <dgm:prSet/>
      <dgm:spPr/>
      <dgm:t>
        <a:bodyPr/>
        <a:lstStyle/>
        <a:p>
          <a:endParaRPr lang="en-US"/>
        </a:p>
      </dgm:t>
    </dgm:pt>
    <dgm:pt modelId="{FD21F754-B679-49B9-AB02-AD23F548BBF4}" type="pres">
      <dgm:prSet presAssocID="{430966F5-99B0-46BE-B67B-5B0BA5BD19D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B563B88-CFD3-4E8D-B3E1-B4380D53AD77}" type="pres">
      <dgm:prSet presAssocID="{4D69487C-3B66-4021-B66E-93A8B6F277E5}" presName="hierRoot1" presStyleCnt="0"/>
      <dgm:spPr/>
    </dgm:pt>
    <dgm:pt modelId="{206E3B8F-04A6-4110-903A-8B393505038A}" type="pres">
      <dgm:prSet presAssocID="{4D69487C-3B66-4021-B66E-93A8B6F277E5}" presName="composite" presStyleCnt="0"/>
      <dgm:spPr/>
    </dgm:pt>
    <dgm:pt modelId="{B468693C-25F2-427F-A1C3-704383D455FF}" type="pres">
      <dgm:prSet presAssocID="{4D69487C-3B66-4021-B66E-93A8B6F277E5}" presName="background" presStyleLbl="node0" presStyleIdx="0" presStyleCnt="2"/>
      <dgm:spPr/>
    </dgm:pt>
    <dgm:pt modelId="{72BEB63B-A78D-400E-9308-A22C4A841564}" type="pres">
      <dgm:prSet presAssocID="{4D69487C-3B66-4021-B66E-93A8B6F277E5}" presName="text" presStyleLbl="fgAcc0" presStyleIdx="0" presStyleCnt="2">
        <dgm:presLayoutVars>
          <dgm:chPref val="3"/>
        </dgm:presLayoutVars>
      </dgm:prSet>
      <dgm:spPr/>
    </dgm:pt>
    <dgm:pt modelId="{3040F9C2-94B2-4334-BB36-D635DAAB1EE3}" type="pres">
      <dgm:prSet presAssocID="{4D69487C-3B66-4021-B66E-93A8B6F277E5}" presName="hierChild2" presStyleCnt="0"/>
      <dgm:spPr/>
    </dgm:pt>
    <dgm:pt modelId="{CCF0D186-2675-4F4A-89ED-34E0C0273B2E}" type="pres">
      <dgm:prSet presAssocID="{6F925F0C-80DB-4C56-98F7-FB1415C732F1}" presName="hierRoot1" presStyleCnt="0"/>
      <dgm:spPr/>
    </dgm:pt>
    <dgm:pt modelId="{2C58039D-8307-4FD9-8257-B80954154F49}" type="pres">
      <dgm:prSet presAssocID="{6F925F0C-80DB-4C56-98F7-FB1415C732F1}" presName="composite" presStyleCnt="0"/>
      <dgm:spPr/>
    </dgm:pt>
    <dgm:pt modelId="{9A5B0613-D7BA-4F37-A89C-D5A8F5EFD606}" type="pres">
      <dgm:prSet presAssocID="{6F925F0C-80DB-4C56-98F7-FB1415C732F1}" presName="background" presStyleLbl="node0" presStyleIdx="1" presStyleCnt="2"/>
      <dgm:spPr/>
    </dgm:pt>
    <dgm:pt modelId="{6E3D75F6-D675-49C8-BD2A-82E7335E7E8D}" type="pres">
      <dgm:prSet presAssocID="{6F925F0C-80DB-4C56-98F7-FB1415C732F1}" presName="text" presStyleLbl="fgAcc0" presStyleIdx="1" presStyleCnt="2">
        <dgm:presLayoutVars>
          <dgm:chPref val="3"/>
        </dgm:presLayoutVars>
      </dgm:prSet>
      <dgm:spPr/>
    </dgm:pt>
    <dgm:pt modelId="{84B8D3B1-9160-4FF7-9411-386FD50FCF72}" type="pres">
      <dgm:prSet presAssocID="{6F925F0C-80DB-4C56-98F7-FB1415C732F1}" presName="hierChild2" presStyleCnt="0"/>
      <dgm:spPr/>
    </dgm:pt>
  </dgm:ptLst>
  <dgm:cxnLst>
    <dgm:cxn modelId="{490D893B-4D36-4457-B12E-C1E71FDF98B5}" srcId="{430966F5-99B0-46BE-B67B-5B0BA5BD19D0}" destId="{4D69487C-3B66-4021-B66E-93A8B6F277E5}" srcOrd="0" destOrd="0" parTransId="{05B842C8-DE7B-4CB9-AFE5-E60946E4C35A}" sibTransId="{2B7CDF20-24B3-42E1-AC2E-DD4DEF79A7A4}"/>
    <dgm:cxn modelId="{2DE2AD7B-6A08-4371-91A8-854CD6F67A44}" type="presOf" srcId="{6F925F0C-80DB-4C56-98F7-FB1415C732F1}" destId="{6E3D75F6-D675-49C8-BD2A-82E7335E7E8D}" srcOrd="0" destOrd="0" presId="urn:microsoft.com/office/officeart/2005/8/layout/hierarchy1"/>
    <dgm:cxn modelId="{9D94387F-AAF9-421D-A7EB-B00A5E9548BC}" srcId="{430966F5-99B0-46BE-B67B-5B0BA5BD19D0}" destId="{6F925F0C-80DB-4C56-98F7-FB1415C732F1}" srcOrd="1" destOrd="0" parTransId="{96E049C8-2806-4554-BD39-65F8B72E70DC}" sibTransId="{804B4F94-7C0E-428D-BA77-D519C7E36C81}"/>
    <dgm:cxn modelId="{7D2889C2-ECF2-4405-91EA-1951B227F869}" type="presOf" srcId="{430966F5-99B0-46BE-B67B-5B0BA5BD19D0}" destId="{FD21F754-B679-49B9-AB02-AD23F548BBF4}" srcOrd="0" destOrd="0" presId="urn:microsoft.com/office/officeart/2005/8/layout/hierarchy1"/>
    <dgm:cxn modelId="{D98C75E8-7BBE-48FF-BF07-1471C5D2A5A1}" type="presOf" srcId="{4D69487C-3B66-4021-B66E-93A8B6F277E5}" destId="{72BEB63B-A78D-400E-9308-A22C4A841564}" srcOrd="0" destOrd="0" presId="urn:microsoft.com/office/officeart/2005/8/layout/hierarchy1"/>
    <dgm:cxn modelId="{7EBBB703-E6C1-4FC4-AA9B-42E674B23504}" type="presParOf" srcId="{FD21F754-B679-49B9-AB02-AD23F548BBF4}" destId="{7B563B88-CFD3-4E8D-B3E1-B4380D53AD77}" srcOrd="0" destOrd="0" presId="urn:microsoft.com/office/officeart/2005/8/layout/hierarchy1"/>
    <dgm:cxn modelId="{E496C4EA-9FFA-4CCB-BEFD-FD4FEC616C12}" type="presParOf" srcId="{7B563B88-CFD3-4E8D-B3E1-B4380D53AD77}" destId="{206E3B8F-04A6-4110-903A-8B393505038A}" srcOrd="0" destOrd="0" presId="urn:microsoft.com/office/officeart/2005/8/layout/hierarchy1"/>
    <dgm:cxn modelId="{BF8F0DB0-57DF-4353-AB7D-2B730878CB71}" type="presParOf" srcId="{206E3B8F-04A6-4110-903A-8B393505038A}" destId="{B468693C-25F2-427F-A1C3-704383D455FF}" srcOrd="0" destOrd="0" presId="urn:microsoft.com/office/officeart/2005/8/layout/hierarchy1"/>
    <dgm:cxn modelId="{E4D3DACC-64E8-4CDD-A181-D4CD4CD07180}" type="presParOf" srcId="{206E3B8F-04A6-4110-903A-8B393505038A}" destId="{72BEB63B-A78D-400E-9308-A22C4A841564}" srcOrd="1" destOrd="0" presId="urn:microsoft.com/office/officeart/2005/8/layout/hierarchy1"/>
    <dgm:cxn modelId="{F024D90A-5720-4C8F-9DA4-946A5008DCE5}" type="presParOf" srcId="{7B563B88-CFD3-4E8D-B3E1-B4380D53AD77}" destId="{3040F9C2-94B2-4334-BB36-D635DAAB1EE3}" srcOrd="1" destOrd="0" presId="urn:microsoft.com/office/officeart/2005/8/layout/hierarchy1"/>
    <dgm:cxn modelId="{6130BF8B-64F1-43BD-9518-F66CAF5BB6BE}" type="presParOf" srcId="{FD21F754-B679-49B9-AB02-AD23F548BBF4}" destId="{CCF0D186-2675-4F4A-89ED-34E0C0273B2E}" srcOrd="1" destOrd="0" presId="urn:microsoft.com/office/officeart/2005/8/layout/hierarchy1"/>
    <dgm:cxn modelId="{2589430C-ADF4-4108-82FC-95D6271DD066}" type="presParOf" srcId="{CCF0D186-2675-4F4A-89ED-34E0C0273B2E}" destId="{2C58039D-8307-4FD9-8257-B80954154F49}" srcOrd="0" destOrd="0" presId="urn:microsoft.com/office/officeart/2005/8/layout/hierarchy1"/>
    <dgm:cxn modelId="{F1B68ED3-A31A-462F-973D-3331F4F43AB3}" type="presParOf" srcId="{2C58039D-8307-4FD9-8257-B80954154F49}" destId="{9A5B0613-D7BA-4F37-A89C-D5A8F5EFD606}" srcOrd="0" destOrd="0" presId="urn:microsoft.com/office/officeart/2005/8/layout/hierarchy1"/>
    <dgm:cxn modelId="{2B6F63F0-B341-4C20-80A5-5E9273D4010D}" type="presParOf" srcId="{2C58039D-8307-4FD9-8257-B80954154F49}" destId="{6E3D75F6-D675-49C8-BD2A-82E7335E7E8D}" srcOrd="1" destOrd="0" presId="urn:microsoft.com/office/officeart/2005/8/layout/hierarchy1"/>
    <dgm:cxn modelId="{D398C88D-B4AB-4629-B962-BF248AA799E8}" type="presParOf" srcId="{CCF0D186-2675-4F4A-89ED-34E0C0273B2E}" destId="{84B8D3B1-9160-4FF7-9411-386FD50FCF7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A5758DB-64FD-4DD9-9CB8-3D737E8EEB7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4AE9323-22B1-47DA-94A3-BCB7B57EF120}">
      <dgm:prSet custT="1"/>
      <dgm:spPr/>
      <dgm:t>
        <a:bodyPr/>
        <a:lstStyle/>
        <a:p>
          <a:r>
            <a: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Occurs in 2 to 3 of every 1000 births in the U.S.</a:t>
          </a:r>
        </a:p>
      </dgm:t>
    </dgm:pt>
    <dgm:pt modelId="{D55655B3-794A-4890-829A-2C20CC51FBDC}" type="parTrans" cxnId="{38BC18C3-780B-4460-9981-624419F46ED4}">
      <dgm:prSet/>
      <dgm:spPr/>
      <dgm:t>
        <a:bodyPr/>
        <a:lstStyle/>
        <a:p>
          <a:endParaRPr lang="en-US"/>
        </a:p>
      </dgm:t>
    </dgm:pt>
    <dgm:pt modelId="{C905D8E8-E303-4A26-812F-8EF067A0B952}" type="sibTrans" cxnId="{38BC18C3-780B-4460-9981-624419F46ED4}">
      <dgm:prSet/>
      <dgm:spPr/>
      <dgm:t>
        <a:bodyPr/>
        <a:lstStyle/>
        <a:p>
          <a:endParaRPr lang="en-US"/>
        </a:p>
      </dgm:t>
    </dgm:pt>
    <dgm:pt modelId="{EAA92FC3-353B-4B48-A79E-BF5BC3F2026A}">
      <dgm:prSet custT="1"/>
      <dgm:spPr/>
      <dgm:t>
        <a:bodyPr/>
        <a:lstStyle/>
        <a:p>
          <a:r>
            <a: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Presbycusis</a:t>
          </a:r>
          <a:r>
            <a:rPr lang="en-US" sz="2100" dirty="0"/>
            <a:t> </a:t>
          </a:r>
        </a:p>
      </dgm:t>
    </dgm:pt>
    <dgm:pt modelId="{437FA761-25F9-4822-80B0-5EF0E6510AED}" type="parTrans" cxnId="{F711B817-CF8D-4C6D-98F7-048AECE1C3ED}">
      <dgm:prSet/>
      <dgm:spPr/>
      <dgm:t>
        <a:bodyPr/>
        <a:lstStyle/>
        <a:p>
          <a:endParaRPr lang="en-US"/>
        </a:p>
      </dgm:t>
    </dgm:pt>
    <dgm:pt modelId="{86F9D3FC-44B8-43ED-940C-CD1B682D5CF3}" type="sibTrans" cxnId="{F711B817-CF8D-4C6D-98F7-048AECE1C3ED}">
      <dgm:prSet/>
      <dgm:spPr/>
      <dgm:t>
        <a:bodyPr/>
        <a:lstStyle/>
        <a:p>
          <a:endParaRPr lang="en-US"/>
        </a:p>
      </dgm:t>
    </dgm:pt>
    <dgm:pt modelId="{CD32C30E-6C26-497E-9519-A1B1984834B6}">
      <dgm:prSet custT="1"/>
      <dgm:spPr/>
      <dgm:t>
        <a:bodyPr/>
        <a:lstStyle/>
        <a:p>
          <a:r>
            <a: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Risk factors</a:t>
          </a:r>
        </a:p>
      </dgm:t>
    </dgm:pt>
    <dgm:pt modelId="{58D4C5CD-EBA9-49EA-8D4E-50B16284C667}" type="parTrans" cxnId="{E1A284E8-5DD7-4FE9-9D8A-A09CE3563EF9}">
      <dgm:prSet/>
      <dgm:spPr/>
      <dgm:t>
        <a:bodyPr/>
        <a:lstStyle/>
        <a:p>
          <a:endParaRPr lang="en-US"/>
        </a:p>
      </dgm:t>
    </dgm:pt>
    <dgm:pt modelId="{06D418F8-EAF7-494F-A3C3-1AF89B57D6FF}" type="sibTrans" cxnId="{E1A284E8-5DD7-4FE9-9D8A-A09CE3563EF9}">
      <dgm:prSet/>
      <dgm:spPr/>
      <dgm:t>
        <a:bodyPr/>
        <a:lstStyle/>
        <a:p>
          <a:endParaRPr lang="en-US"/>
        </a:p>
      </dgm:t>
    </dgm:pt>
    <dgm:pt modelId="{B55D17EF-172F-4510-8844-39B011B3744D}">
      <dgm:prSet custT="1"/>
      <dgm:spPr/>
      <dgm:t>
        <a:bodyPr/>
        <a:lstStyle/>
        <a:p>
          <a:r>
            <a:rPr lang="en-US" sz="2400" dirty="0"/>
            <a:t>Family history</a:t>
          </a:r>
        </a:p>
      </dgm:t>
    </dgm:pt>
    <dgm:pt modelId="{2CAB10E4-F800-4BAE-9BB0-D31CF390E12E}" type="parTrans" cxnId="{D574C78B-B94D-4EA7-8636-D57194BBACF6}">
      <dgm:prSet/>
      <dgm:spPr/>
      <dgm:t>
        <a:bodyPr/>
        <a:lstStyle/>
        <a:p>
          <a:endParaRPr lang="en-US"/>
        </a:p>
      </dgm:t>
    </dgm:pt>
    <dgm:pt modelId="{51075099-2A0A-45BE-9E4D-D397CE77B921}" type="sibTrans" cxnId="{D574C78B-B94D-4EA7-8636-D57194BBACF6}">
      <dgm:prSet/>
      <dgm:spPr/>
      <dgm:t>
        <a:bodyPr/>
        <a:lstStyle/>
        <a:p>
          <a:endParaRPr lang="en-US"/>
        </a:p>
      </dgm:t>
    </dgm:pt>
    <dgm:pt modelId="{7057C459-FC12-4244-80DB-22186831A328}">
      <dgm:prSet custT="1"/>
      <dgm:spPr/>
      <dgm:t>
        <a:bodyPr/>
        <a:lstStyle/>
        <a:p>
          <a:r>
            <a:rPr lang="en-US" sz="2400" dirty="0"/>
            <a:t>Congenital malformations</a:t>
          </a:r>
        </a:p>
      </dgm:t>
    </dgm:pt>
    <dgm:pt modelId="{77A620A6-3CF7-44AE-B1DC-E1CAD723766C}" type="parTrans" cxnId="{A227F8FD-7923-4037-869F-F8D78E5212AF}">
      <dgm:prSet/>
      <dgm:spPr/>
      <dgm:t>
        <a:bodyPr/>
        <a:lstStyle/>
        <a:p>
          <a:endParaRPr lang="en-US"/>
        </a:p>
      </dgm:t>
    </dgm:pt>
    <dgm:pt modelId="{3FFC729A-1C1D-4DFB-9B5D-2CB696414E4B}" type="sibTrans" cxnId="{A227F8FD-7923-4037-869F-F8D78E5212AF}">
      <dgm:prSet/>
      <dgm:spPr/>
      <dgm:t>
        <a:bodyPr/>
        <a:lstStyle/>
        <a:p>
          <a:endParaRPr lang="en-US"/>
        </a:p>
      </dgm:t>
    </dgm:pt>
    <dgm:pt modelId="{B60C16AE-BB5E-48B1-A36F-CB024D6B99AB}">
      <dgm:prSet custT="1"/>
      <dgm:spPr/>
      <dgm:t>
        <a:bodyPr/>
        <a:lstStyle/>
        <a:p>
          <a:r>
            <a:rPr lang="en-US" sz="2400" dirty="0"/>
            <a:t>Ototoxic medications</a:t>
          </a:r>
        </a:p>
      </dgm:t>
    </dgm:pt>
    <dgm:pt modelId="{7FCD5D41-7A5B-4F5B-95F2-741AC204B34D}" type="parTrans" cxnId="{DE5EAB33-C074-4EB5-AC48-236521FEA8A5}">
      <dgm:prSet/>
      <dgm:spPr/>
      <dgm:t>
        <a:bodyPr/>
        <a:lstStyle/>
        <a:p>
          <a:endParaRPr lang="en-US"/>
        </a:p>
      </dgm:t>
    </dgm:pt>
    <dgm:pt modelId="{4F1261B3-FF26-4F7D-BD6A-756C6D000D60}" type="sibTrans" cxnId="{DE5EAB33-C074-4EB5-AC48-236521FEA8A5}">
      <dgm:prSet/>
      <dgm:spPr/>
      <dgm:t>
        <a:bodyPr/>
        <a:lstStyle/>
        <a:p>
          <a:endParaRPr lang="en-US"/>
        </a:p>
      </dgm:t>
    </dgm:pt>
    <dgm:pt modelId="{33FB1192-1EEF-46EC-B1FC-3143DB7B0378}">
      <dgm:prSet custT="1"/>
      <dgm:spPr/>
      <dgm:t>
        <a:bodyPr/>
        <a:lstStyle/>
        <a:p>
          <a:r>
            <a:rPr lang="en-US" sz="2400" dirty="0"/>
            <a:t>Recurrent ear infections</a:t>
          </a:r>
        </a:p>
      </dgm:t>
    </dgm:pt>
    <dgm:pt modelId="{38B3A65F-7CDD-4223-AC89-DFDA32711DA3}" type="parTrans" cxnId="{27811B1F-FE7E-4FEA-B380-43224F9DE8D9}">
      <dgm:prSet/>
      <dgm:spPr/>
      <dgm:t>
        <a:bodyPr/>
        <a:lstStyle/>
        <a:p>
          <a:endParaRPr lang="en-US"/>
        </a:p>
      </dgm:t>
    </dgm:pt>
    <dgm:pt modelId="{5B58EC3C-5695-4414-9759-B3FB56150FEB}" type="sibTrans" cxnId="{27811B1F-FE7E-4FEA-B380-43224F9DE8D9}">
      <dgm:prSet/>
      <dgm:spPr/>
      <dgm:t>
        <a:bodyPr/>
        <a:lstStyle/>
        <a:p>
          <a:endParaRPr lang="en-US"/>
        </a:p>
      </dgm:t>
    </dgm:pt>
    <dgm:pt modelId="{79BA93A0-084D-466B-9DF8-7E0475F816A6}">
      <dgm:prSet custT="1"/>
      <dgm:spPr/>
      <dgm:t>
        <a:bodyPr/>
        <a:lstStyle/>
        <a:p>
          <a:r>
            <a:rPr lang="en-US" sz="2400" dirty="0"/>
            <a:t>Exposure to loud noises</a:t>
          </a:r>
        </a:p>
      </dgm:t>
    </dgm:pt>
    <dgm:pt modelId="{0E23C665-C1B3-4CF3-8ADF-6564300E037E}" type="parTrans" cxnId="{15315CB5-4D01-4D00-ACAB-9D8214A148C9}">
      <dgm:prSet/>
      <dgm:spPr/>
      <dgm:t>
        <a:bodyPr/>
        <a:lstStyle/>
        <a:p>
          <a:endParaRPr lang="en-US"/>
        </a:p>
      </dgm:t>
    </dgm:pt>
    <dgm:pt modelId="{20B7C939-DCBD-4960-927D-6F7AA27C1A6D}" type="sibTrans" cxnId="{15315CB5-4D01-4D00-ACAB-9D8214A148C9}">
      <dgm:prSet/>
      <dgm:spPr/>
      <dgm:t>
        <a:bodyPr/>
        <a:lstStyle/>
        <a:p>
          <a:endParaRPr lang="en-US"/>
        </a:p>
      </dgm:t>
    </dgm:pt>
    <dgm:pt modelId="{CA9864A9-EEE2-4E98-9B11-C0233ECFEA95}">
      <dgm:prSet custT="1"/>
      <dgm:spPr/>
      <dgm:t>
        <a:bodyPr/>
        <a:lstStyle/>
        <a:p>
          <a:r>
            <a:rPr lang="en-US" sz="2400" dirty="0"/>
            <a:t>Perforation of tympanic membrane</a:t>
          </a:r>
        </a:p>
      </dgm:t>
    </dgm:pt>
    <dgm:pt modelId="{713777B8-D652-4EF0-B099-A6D2223D4C47}" type="parTrans" cxnId="{FF4F1304-D062-4C9F-9E13-AF07AF33E349}">
      <dgm:prSet/>
      <dgm:spPr/>
      <dgm:t>
        <a:bodyPr/>
        <a:lstStyle/>
        <a:p>
          <a:endParaRPr lang="en-US"/>
        </a:p>
      </dgm:t>
    </dgm:pt>
    <dgm:pt modelId="{328EF85A-F0FA-4857-BB51-B9E5FB59B96C}" type="sibTrans" cxnId="{FF4F1304-D062-4C9F-9E13-AF07AF33E349}">
      <dgm:prSet/>
      <dgm:spPr/>
      <dgm:t>
        <a:bodyPr/>
        <a:lstStyle/>
        <a:p>
          <a:endParaRPr lang="en-US"/>
        </a:p>
      </dgm:t>
    </dgm:pt>
    <dgm:pt modelId="{8CEDAE33-DE20-4C99-B06C-744CC077D475}" type="pres">
      <dgm:prSet presAssocID="{EA5758DB-64FD-4DD9-9CB8-3D737E8EEB76}" presName="linear" presStyleCnt="0">
        <dgm:presLayoutVars>
          <dgm:dir/>
          <dgm:animLvl val="lvl"/>
          <dgm:resizeHandles val="exact"/>
        </dgm:presLayoutVars>
      </dgm:prSet>
      <dgm:spPr/>
    </dgm:pt>
    <dgm:pt modelId="{DA1278C6-F2FF-4DD9-8688-02E71C10BAA2}" type="pres">
      <dgm:prSet presAssocID="{44AE9323-22B1-47DA-94A3-BCB7B57EF120}" presName="parentLin" presStyleCnt="0"/>
      <dgm:spPr/>
    </dgm:pt>
    <dgm:pt modelId="{7BCF9F5D-0F0A-409F-8E59-225088E8554A}" type="pres">
      <dgm:prSet presAssocID="{44AE9323-22B1-47DA-94A3-BCB7B57EF120}" presName="parentLeftMargin" presStyleLbl="node1" presStyleIdx="0" presStyleCnt="3"/>
      <dgm:spPr/>
    </dgm:pt>
    <dgm:pt modelId="{73E8D32F-007E-4607-A2D0-4102386A68CF}" type="pres">
      <dgm:prSet presAssocID="{44AE9323-22B1-47DA-94A3-BCB7B57EF12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2BD4177-E34C-414A-BF3B-454175E5525B}" type="pres">
      <dgm:prSet presAssocID="{44AE9323-22B1-47DA-94A3-BCB7B57EF120}" presName="negativeSpace" presStyleCnt="0"/>
      <dgm:spPr/>
    </dgm:pt>
    <dgm:pt modelId="{2B485F06-F865-4B27-909E-F4E19562DCB6}" type="pres">
      <dgm:prSet presAssocID="{44AE9323-22B1-47DA-94A3-BCB7B57EF120}" presName="childText" presStyleLbl="conFgAcc1" presStyleIdx="0" presStyleCnt="3">
        <dgm:presLayoutVars>
          <dgm:bulletEnabled val="1"/>
        </dgm:presLayoutVars>
      </dgm:prSet>
      <dgm:spPr/>
    </dgm:pt>
    <dgm:pt modelId="{B34388BE-3DC5-421C-B730-AB640F1C0690}" type="pres">
      <dgm:prSet presAssocID="{C905D8E8-E303-4A26-812F-8EF067A0B952}" presName="spaceBetweenRectangles" presStyleCnt="0"/>
      <dgm:spPr/>
    </dgm:pt>
    <dgm:pt modelId="{8C012773-D28D-40C0-B193-6A59CDA6ACCE}" type="pres">
      <dgm:prSet presAssocID="{EAA92FC3-353B-4B48-A79E-BF5BC3F2026A}" presName="parentLin" presStyleCnt="0"/>
      <dgm:spPr/>
    </dgm:pt>
    <dgm:pt modelId="{1725E398-212B-4295-82AB-CC062EBF0227}" type="pres">
      <dgm:prSet presAssocID="{EAA92FC3-353B-4B48-A79E-BF5BC3F2026A}" presName="parentLeftMargin" presStyleLbl="node1" presStyleIdx="0" presStyleCnt="3"/>
      <dgm:spPr/>
    </dgm:pt>
    <dgm:pt modelId="{2842C5D2-7FB4-4A92-84F4-112C69D5BCB7}" type="pres">
      <dgm:prSet presAssocID="{EAA92FC3-353B-4B48-A79E-BF5BC3F2026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D8024AB-A2AD-4BC0-8863-1423168DD8DA}" type="pres">
      <dgm:prSet presAssocID="{EAA92FC3-353B-4B48-A79E-BF5BC3F2026A}" presName="negativeSpace" presStyleCnt="0"/>
      <dgm:spPr/>
    </dgm:pt>
    <dgm:pt modelId="{04432B11-5145-4D6B-9F33-747E807BED69}" type="pres">
      <dgm:prSet presAssocID="{EAA92FC3-353B-4B48-A79E-BF5BC3F2026A}" presName="childText" presStyleLbl="conFgAcc1" presStyleIdx="1" presStyleCnt="3">
        <dgm:presLayoutVars>
          <dgm:bulletEnabled val="1"/>
        </dgm:presLayoutVars>
      </dgm:prSet>
      <dgm:spPr/>
    </dgm:pt>
    <dgm:pt modelId="{494034D8-887E-4ED3-8520-A76B82D11248}" type="pres">
      <dgm:prSet presAssocID="{86F9D3FC-44B8-43ED-940C-CD1B682D5CF3}" presName="spaceBetweenRectangles" presStyleCnt="0"/>
      <dgm:spPr/>
    </dgm:pt>
    <dgm:pt modelId="{5621E35B-73D4-4851-8EDC-37C47959C321}" type="pres">
      <dgm:prSet presAssocID="{CD32C30E-6C26-497E-9519-A1B1984834B6}" presName="parentLin" presStyleCnt="0"/>
      <dgm:spPr/>
    </dgm:pt>
    <dgm:pt modelId="{AE26EE71-0E5F-4CAA-82F6-0135B947F869}" type="pres">
      <dgm:prSet presAssocID="{CD32C30E-6C26-497E-9519-A1B1984834B6}" presName="parentLeftMargin" presStyleLbl="node1" presStyleIdx="1" presStyleCnt="3"/>
      <dgm:spPr/>
    </dgm:pt>
    <dgm:pt modelId="{F8D99E87-391C-4C9A-B7E3-540B2016BCBA}" type="pres">
      <dgm:prSet presAssocID="{CD32C30E-6C26-497E-9519-A1B1984834B6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D2ECAC0F-7F87-4C41-801F-030B033EEBFD}" type="pres">
      <dgm:prSet presAssocID="{CD32C30E-6C26-497E-9519-A1B1984834B6}" presName="negativeSpace" presStyleCnt="0"/>
      <dgm:spPr/>
    </dgm:pt>
    <dgm:pt modelId="{E77E8035-0B64-4E17-A150-804B2199D8F3}" type="pres">
      <dgm:prSet presAssocID="{CD32C30E-6C26-497E-9519-A1B1984834B6}" presName="childText" presStyleLbl="conFgAcc1" presStyleIdx="2" presStyleCnt="3" custLinFactNeighborX="-917" custLinFactNeighborY="-9672">
        <dgm:presLayoutVars>
          <dgm:bulletEnabled val="1"/>
        </dgm:presLayoutVars>
      </dgm:prSet>
      <dgm:spPr/>
    </dgm:pt>
  </dgm:ptLst>
  <dgm:cxnLst>
    <dgm:cxn modelId="{FF4F1304-D062-4C9F-9E13-AF07AF33E349}" srcId="{CD32C30E-6C26-497E-9519-A1B1984834B6}" destId="{CA9864A9-EEE2-4E98-9B11-C0233ECFEA95}" srcOrd="5" destOrd="0" parTransId="{713777B8-D652-4EF0-B099-A6D2223D4C47}" sibTransId="{328EF85A-F0FA-4857-BB51-B9E5FB59B96C}"/>
    <dgm:cxn modelId="{3EA77504-A692-46CE-B391-5A3E7B844763}" type="presOf" srcId="{EAA92FC3-353B-4B48-A79E-BF5BC3F2026A}" destId="{2842C5D2-7FB4-4A92-84F4-112C69D5BCB7}" srcOrd="1" destOrd="0" presId="urn:microsoft.com/office/officeart/2005/8/layout/list1"/>
    <dgm:cxn modelId="{F711B817-CF8D-4C6D-98F7-048AECE1C3ED}" srcId="{EA5758DB-64FD-4DD9-9CB8-3D737E8EEB76}" destId="{EAA92FC3-353B-4B48-A79E-BF5BC3F2026A}" srcOrd="1" destOrd="0" parTransId="{437FA761-25F9-4822-80B0-5EF0E6510AED}" sibTransId="{86F9D3FC-44B8-43ED-940C-CD1B682D5CF3}"/>
    <dgm:cxn modelId="{27811B1F-FE7E-4FEA-B380-43224F9DE8D9}" srcId="{CD32C30E-6C26-497E-9519-A1B1984834B6}" destId="{33FB1192-1EEF-46EC-B1FC-3143DB7B0378}" srcOrd="3" destOrd="0" parTransId="{38B3A65F-7CDD-4223-AC89-DFDA32711DA3}" sibTransId="{5B58EC3C-5695-4414-9759-B3FB56150FEB}"/>
    <dgm:cxn modelId="{DE5EAB33-C074-4EB5-AC48-236521FEA8A5}" srcId="{CD32C30E-6C26-497E-9519-A1B1984834B6}" destId="{B60C16AE-BB5E-48B1-A36F-CB024D6B99AB}" srcOrd="2" destOrd="0" parTransId="{7FCD5D41-7A5B-4F5B-95F2-741AC204B34D}" sibTransId="{4F1261B3-FF26-4F7D-BD6A-756C6D000D60}"/>
    <dgm:cxn modelId="{C9643163-349E-4D48-90CA-DDEF10167798}" type="presOf" srcId="{EA5758DB-64FD-4DD9-9CB8-3D737E8EEB76}" destId="{8CEDAE33-DE20-4C99-B06C-744CC077D475}" srcOrd="0" destOrd="0" presId="urn:microsoft.com/office/officeart/2005/8/layout/list1"/>
    <dgm:cxn modelId="{E877FD4D-ED92-4E87-9417-7F8509E12FCA}" type="presOf" srcId="{B55D17EF-172F-4510-8844-39B011B3744D}" destId="{E77E8035-0B64-4E17-A150-804B2199D8F3}" srcOrd="0" destOrd="0" presId="urn:microsoft.com/office/officeart/2005/8/layout/list1"/>
    <dgm:cxn modelId="{59AFA781-F928-4B81-BE49-6EF1BF686B66}" type="presOf" srcId="{EAA92FC3-353B-4B48-A79E-BF5BC3F2026A}" destId="{1725E398-212B-4295-82AB-CC062EBF0227}" srcOrd="0" destOrd="0" presId="urn:microsoft.com/office/officeart/2005/8/layout/list1"/>
    <dgm:cxn modelId="{D574C78B-B94D-4EA7-8636-D57194BBACF6}" srcId="{CD32C30E-6C26-497E-9519-A1B1984834B6}" destId="{B55D17EF-172F-4510-8844-39B011B3744D}" srcOrd="0" destOrd="0" parTransId="{2CAB10E4-F800-4BAE-9BB0-D31CF390E12E}" sibTransId="{51075099-2A0A-45BE-9E4D-D397CE77B921}"/>
    <dgm:cxn modelId="{E07497AE-D7C9-40B2-B069-C30D46B0F031}" type="presOf" srcId="{33FB1192-1EEF-46EC-B1FC-3143DB7B0378}" destId="{E77E8035-0B64-4E17-A150-804B2199D8F3}" srcOrd="0" destOrd="3" presId="urn:microsoft.com/office/officeart/2005/8/layout/list1"/>
    <dgm:cxn modelId="{0F76E3B3-2422-4FA9-A06B-496186D9BBA8}" type="presOf" srcId="{79BA93A0-084D-466B-9DF8-7E0475F816A6}" destId="{E77E8035-0B64-4E17-A150-804B2199D8F3}" srcOrd="0" destOrd="4" presId="urn:microsoft.com/office/officeart/2005/8/layout/list1"/>
    <dgm:cxn modelId="{15315CB5-4D01-4D00-ACAB-9D8214A148C9}" srcId="{CD32C30E-6C26-497E-9519-A1B1984834B6}" destId="{79BA93A0-084D-466B-9DF8-7E0475F816A6}" srcOrd="4" destOrd="0" parTransId="{0E23C665-C1B3-4CF3-8ADF-6564300E037E}" sibTransId="{20B7C939-DCBD-4960-927D-6F7AA27C1A6D}"/>
    <dgm:cxn modelId="{38BC18C3-780B-4460-9981-624419F46ED4}" srcId="{EA5758DB-64FD-4DD9-9CB8-3D737E8EEB76}" destId="{44AE9323-22B1-47DA-94A3-BCB7B57EF120}" srcOrd="0" destOrd="0" parTransId="{D55655B3-794A-4890-829A-2C20CC51FBDC}" sibTransId="{C905D8E8-E303-4A26-812F-8EF067A0B952}"/>
    <dgm:cxn modelId="{819775C4-E73D-4930-A6A5-BE8829CE927E}" type="presOf" srcId="{CA9864A9-EEE2-4E98-9B11-C0233ECFEA95}" destId="{E77E8035-0B64-4E17-A150-804B2199D8F3}" srcOrd="0" destOrd="5" presId="urn:microsoft.com/office/officeart/2005/8/layout/list1"/>
    <dgm:cxn modelId="{293D60CA-F45D-440B-BD2A-9C8242A0F38E}" type="presOf" srcId="{7057C459-FC12-4244-80DB-22186831A328}" destId="{E77E8035-0B64-4E17-A150-804B2199D8F3}" srcOrd="0" destOrd="1" presId="urn:microsoft.com/office/officeart/2005/8/layout/list1"/>
    <dgm:cxn modelId="{3BF35FCE-1922-4D88-9458-E02C2968BD5D}" type="presOf" srcId="{44AE9323-22B1-47DA-94A3-BCB7B57EF120}" destId="{73E8D32F-007E-4607-A2D0-4102386A68CF}" srcOrd="1" destOrd="0" presId="urn:microsoft.com/office/officeart/2005/8/layout/list1"/>
    <dgm:cxn modelId="{3C84E6D8-E452-4C0E-9A01-755238C8AE77}" type="presOf" srcId="{B60C16AE-BB5E-48B1-A36F-CB024D6B99AB}" destId="{E77E8035-0B64-4E17-A150-804B2199D8F3}" srcOrd="0" destOrd="2" presId="urn:microsoft.com/office/officeart/2005/8/layout/list1"/>
    <dgm:cxn modelId="{E1A284E8-5DD7-4FE9-9D8A-A09CE3563EF9}" srcId="{EA5758DB-64FD-4DD9-9CB8-3D737E8EEB76}" destId="{CD32C30E-6C26-497E-9519-A1B1984834B6}" srcOrd="2" destOrd="0" parTransId="{58D4C5CD-EBA9-49EA-8D4E-50B16284C667}" sibTransId="{06D418F8-EAF7-494F-A3C3-1AF89B57D6FF}"/>
    <dgm:cxn modelId="{5CFEF6E9-18E5-4D28-8785-F09BD2964102}" type="presOf" srcId="{CD32C30E-6C26-497E-9519-A1B1984834B6}" destId="{AE26EE71-0E5F-4CAA-82F6-0135B947F869}" srcOrd="0" destOrd="0" presId="urn:microsoft.com/office/officeart/2005/8/layout/list1"/>
    <dgm:cxn modelId="{979D3AED-6715-4FE3-8EE2-515F5FF5E704}" type="presOf" srcId="{44AE9323-22B1-47DA-94A3-BCB7B57EF120}" destId="{7BCF9F5D-0F0A-409F-8E59-225088E8554A}" srcOrd="0" destOrd="0" presId="urn:microsoft.com/office/officeart/2005/8/layout/list1"/>
    <dgm:cxn modelId="{B29063EE-4DE9-4392-ABB3-F371BA299653}" type="presOf" srcId="{CD32C30E-6C26-497E-9519-A1B1984834B6}" destId="{F8D99E87-391C-4C9A-B7E3-540B2016BCBA}" srcOrd="1" destOrd="0" presId="urn:microsoft.com/office/officeart/2005/8/layout/list1"/>
    <dgm:cxn modelId="{A227F8FD-7923-4037-869F-F8D78E5212AF}" srcId="{CD32C30E-6C26-497E-9519-A1B1984834B6}" destId="{7057C459-FC12-4244-80DB-22186831A328}" srcOrd="1" destOrd="0" parTransId="{77A620A6-3CF7-44AE-B1DC-E1CAD723766C}" sibTransId="{3FFC729A-1C1D-4DFB-9B5D-2CB696414E4B}"/>
    <dgm:cxn modelId="{D8160FBD-8CD3-4D45-8929-662C6160B98D}" type="presParOf" srcId="{8CEDAE33-DE20-4C99-B06C-744CC077D475}" destId="{DA1278C6-F2FF-4DD9-8688-02E71C10BAA2}" srcOrd="0" destOrd="0" presId="urn:microsoft.com/office/officeart/2005/8/layout/list1"/>
    <dgm:cxn modelId="{4840BBE1-7677-4B33-8110-874DD873A47D}" type="presParOf" srcId="{DA1278C6-F2FF-4DD9-8688-02E71C10BAA2}" destId="{7BCF9F5D-0F0A-409F-8E59-225088E8554A}" srcOrd="0" destOrd="0" presId="urn:microsoft.com/office/officeart/2005/8/layout/list1"/>
    <dgm:cxn modelId="{4D964EF9-5117-4FF4-AE5D-06365CB38BA1}" type="presParOf" srcId="{DA1278C6-F2FF-4DD9-8688-02E71C10BAA2}" destId="{73E8D32F-007E-4607-A2D0-4102386A68CF}" srcOrd="1" destOrd="0" presId="urn:microsoft.com/office/officeart/2005/8/layout/list1"/>
    <dgm:cxn modelId="{D2CA3528-8DFB-41F1-949A-88837851041E}" type="presParOf" srcId="{8CEDAE33-DE20-4C99-B06C-744CC077D475}" destId="{D2BD4177-E34C-414A-BF3B-454175E5525B}" srcOrd="1" destOrd="0" presId="urn:microsoft.com/office/officeart/2005/8/layout/list1"/>
    <dgm:cxn modelId="{2317050E-4E3F-4606-AD53-5304C3A584A4}" type="presParOf" srcId="{8CEDAE33-DE20-4C99-B06C-744CC077D475}" destId="{2B485F06-F865-4B27-909E-F4E19562DCB6}" srcOrd="2" destOrd="0" presId="urn:microsoft.com/office/officeart/2005/8/layout/list1"/>
    <dgm:cxn modelId="{65220469-5DEE-49B1-B040-DDC3C8864B1D}" type="presParOf" srcId="{8CEDAE33-DE20-4C99-B06C-744CC077D475}" destId="{B34388BE-3DC5-421C-B730-AB640F1C0690}" srcOrd="3" destOrd="0" presId="urn:microsoft.com/office/officeart/2005/8/layout/list1"/>
    <dgm:cxn modelId="{8E8B5987-4424-4FE6-8CBF-FFE3B1E96864}" type="presParOf" srcId="{8CEDAE33-DE20-4C99-B06C-744CC077D475}" destId="{8C012773-D28D-40C0-B193-6A59CDA6ACCE}" srcOrd="4" destOrd="0" presId="urn:microsoft.com/office/officeart/2005/8/layout/list1"/>
    <dgm:cxn modelId="{DC88B547-D499-4540-BA30-DBB7CD858E1D}" type="presParOf" srcId="{8C012773-D28D-40C0-B193-6A59CDA6ACCE}" destId="{1725E398-212B-4295-82AB-CC062EBF0227}" srcOrd="0" destOrd="0" presId="urn:microsoft.com/office/officeart/2005/8/layout/list1"/>
    <dgm:cxn modelId="{5ED6A675-122D-462E-B55A-D06C5FB2CE15}" type="presParOf" srcId="{8C012773-D28D-40C0-B193-6A59CDA6ACCE}" destId="{2842C5D2-7FB4-4A92-84F4-112C69D5BCB7}" srcOrd="1" destOrd="0" presId="urn:microsoft.com/office/officeart/2005/8/layout/list1"/>
    <dgm:cxn modelId="{22E5E088-5D9C-451A-9F18-723585772C21}" type="presParOf" srcId="{8CEDAE33-DE20-4C99-B06C-744CC077D475}" destId="{6D8024AB-A2AD-4BC0-8863-1423168DD8DA}" srcOrd="5" destOrd="0" presId="urn:microsoft.com/office/officeart/2005/8/layout/list1"/>
    <dgm:cxn modelId="{29338055-EAD7-426D-825E-1FDE15F6EF49}" type="presParOf" srcId="{8CEDAE33-DE20-4C99-B06C-744CC077D475}" destId="{04432B11-5145-4D6B-9F33-747E807BED69}" srcOrd="6" destOrd="0" presId="urn:microsoft.com/office/officeart/2005/8/layout/list1"/>
    <dgm:cxn modelId="{62BDF26C-2925-4A50-AE9E-2701D45320A2}" type="presParOf" srcId="{8CEDAE33-DE20-4C99-B06C-744CC077D475}" destId="{494034D8-887E-4ED3-8520-A76B82D11248}" srcOrd="7" destOrd="0" presId="urn:microsoft.com/office/officeart/2005/8/layout/list1"/>
    <dgm:cxn modelId="{8476BA2A-E383-4B8C-9696-CF5D0C9CBAE4}" type="presParOf" srcId="{8CEDAE33-DE20-4C99-B06C-744CC077D475}" destId="{5621E35B-73D4-4851-8EDC-37C47959C321}" srcOrd="8" destOrd="0" presId="urn:microsoft.com/office/officeart/2005/8/layout/list1"/>
    <dgm:cxn modelId="{34637353-020C-4A27-B346-F719C930B829}" type="presParOf" srcId="{5621E35B-73D4-4851-8EDC-37C47959C321}" destId="{AE26EE71-0E5F-4CAA-82F6-0135B947F869}" srcOrd="0" destOrd="0" presId="urn:microsoft.com/office/officeart/2005/8/layout/list1"/>
    <dgm:cxn modelId="{9D2563EB-02F8-4548-8924-52E7A08B55AA}" type="presParOf" srcId="{5621E35B-73D4-4851-8EDC-37C47959C321}" destId="{F8D99E87-391C-4C9A-B7E3-540B2016BCBA}" srcOrd="1" destOrd="0" presId="urn:microsoft.com/office/officeart/2005/8/layout/list1"/>
    <dgm:cxn modelId="{DCBDC4F4-8E33-4F39-8AC8-56FE2E8DF051}" type="presParOf" srcId="{8CEDAE33-DE20-4C99-B06C-744CC077D475}" destId="{D2ECAC0F-7F87-4C41-801F-030B033EEBFD}" srcOrd="9" destOrd="0" presId="urn:microsoft.com/office/officeart/2005/8/layout/list1"/>
    <dgm:cxn modelId="{1E8DE24A-246A-4B5D-8D3C-0D75CC82F72F}" type="presParOf" srcId="{8CEDAE33-DE20-4C99-B06C-744CC077D475}" destId="{E77E8035-0B64-4E17-A150-804B2199D8F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F1832C8-9327-447B-A596-4BA551970193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accent0_3" csCatId="mainScheme" phldr="1"/>
      <dgm:spPr/>
      <dgm:t>
        <a:bodyPr/>
        <a:lstStyle/>
        <a:p>
          <a:endParaRPr lang="en-US"/>
        </a:p>
      </dgm:t>
    </dgm:pt>
    <dgm:pt modelId="{2F8FF737-00E1-4B07-99FB-C8054D064FAE}">
      <dgm:prSet/>
      <dgm:spPr/>
      <dgm:t>
        <a:bodyPr/>
        <a:lstStyle/>
        <a:p>
          <a:pPr>
            <a:defRPr b="1"/>
          </a:pPr>
          <a:r>
            <a:rPr lang="en-US"/>
            <a:t>Conductive</a:t>
          </a:r>
        </a:p>
      </dgm:t>
    </dgm:pt>
    <dgm:pt modelId="{9DFADD6C-B6E7-4B62-9AEC-37ABDE9CFDFF}" type="parTrans" cxnId="{7517A24A-8DDF-4095-8F47-23A5D04EC3B4}">
      <dgm:prSet/>
      <dgm:spPr/>
      <dgm:t>
        <a:bodyPr/>
        <a:lstStyle/>
        <a:p>
          <a:endParaRPr lang="en-US"/>
        </a:p>
      </dgm:t>
    </dgm:pt>
    <dgm:pt modelId="{BEC8FBFC-014C-4290-AA21-1EA854C51619}" type="sibTrans" cxnId="{7517A24A-8DDF-4095-8F47-23A5D04EC3B4}">
      <dgm:prSet/>
      <dgm:spPr/>
      <dgm:t>
        <a:bodyPr/>
        <a:lstStyle/>
        <a:p>
          <a:endParaRPr lang="en-US"/>
        </a:p>
      </dgm:t>
    </dgm:pt>
    <dgm:pt modelId="{019C5D48-6303-4205-9AC1-C47D35255C26}">
      <dgm:prSet custT="1"/>
      <dgm:spPr/>
      <dgm:t>
        <a:bodyPr/>
        <a:lstStyle/>
        <a:p>
          <a:r>
            <a:rPr lang="en-US" sz="2000" dirty="0"/>
            <a:t>Due to external canal or middle ear problem </a:t>
          </a:r>
        </a:p>
      </dgm:t>
    </dgm:pt>
    <dgm:pt modelId="{77DCEC0D-CF95-4EE9-87C3-2F0AC9D9C36F}" type="parTrans" cxnId="{B661E3FE-7D51-4205-A489-4A440F5BA6C6}">
      <dgm:prSet/>
      <dgm:spPr/>
      <dgm:t>
        <a:bodyPr/>
        <a:lstStyle/>
        <a:p>
          <a:endParaRPr lang="en-US"/>
        </a:p>
      </dgm:t>
    </dgm:pt>
    <dgm:pt modelId="{6BCA601A-3245-450B-AA2F-7D2065EA681C}" type="sibTrans" cxnId="{B661E3FE-7D51-4205-A489-4A440F5BA6C6}">
      <dgm:prSet/>
      <dgm:spPr/>
      <dgm:t>
        <a:bodyPr/>
        <a:lstStyle/>
        <a:p>
          <a:endParaRPr lang="en-US"/>
        </a:p>
      </dgm:t>
    </dgm:pt>
    <dgm:pt modelId="{5373CAD4-71F1-40DD-9ABE-4AF3AA186E9D}">
      <dgm:prSet custT="1"/>
      <dgm:spPr/>
      <dgm:t>
        <a:bodyPr/>
        <a:lstStyle/>
        <a:p>
          <a:r>
            <a:rPr lang="en-US" sz="2000" dirty="0"/>
            <a:t>Often caused by otitis media, otosclerosis, foreign bodies, ear wax</a:t>
          </a:r>
        </a:p>
      </dgm:t>
    </dgm:pt>
    <dgm:pt modelId="{DD4FCB4A-1BE1-4A29-9719-B0574AC968B5}" type="parTrans" cxnId="{E9CE3158-DF94-4436-8805-AD29E48AE566}">
      <dgm:prSet/>
      <dgm:spPr/>
      <dgm:t>
        <a:bodyPr/>
        <a:lstStyle/>
        <a:p>
          <a:endParaRPr lang="en-US"/>
        </a:p>
      </dgm:t>
    </dgm:pt>
    <dgm:pt modelId="{2FFCCE2D-A04B-46FD-9484-2A114DA3A526}" type="sibTrans" cxnId="{E9CE3158-DF94-4436-8805-AD29E48AE566}">
      <dgm:prSet/>
      <dgm:spPr/>
      <dgm:t>
        <a:bodyPr/>
        <a:lstStyle/>
        <a:p>
          <a:endParaRPr lang="en-US"/>
        </a:p>
      </dgm:t>
    </dgm:pt>
    <dgm:pt modelId="{029EE673-C954-44EC-B566-F662D6A39DEB}">
      <dgm:prSet/>
      <dgm:spPr/>
      <dgm:t>
        <a:bodyPr/>
        <a:lstStyle/>
        <a:p>
          <a:pPr>
            <a:defRPr b="1"/>
          </a:pPr>
          <a:r>
            <a:rPr lang="en-US"/>
            <a:t>Sensorineural</a:t>
          </a:r>
        </a:p>
      </dgm:t>
    </dgm:pt>
    <dgm:pt modelId="{A0054110-FFB6-4480-BD76-E3C413DC7046}" type="parTrans" cxnId="{C6766033-4FDC-43B2-91CF-FD81A04A368C}">
      <dgm:prSet/>
      <dgm:spPr/>
      <dgm:t>
        <a:bodyPr/>
        <a:lstStyle/>
        <a:p>
          <a:endParaRPr lang="en-US"/>
        </a:p>
      </dgm:t>
    </dgm:pt>
    <dgm:pt modelId="{7F794015-3607-4AAE-A596-2C1C1B96B5CC}" type="sibTrans" cxnId="{C6766033-4FDC-43B2-91CF-FD81A04A368C}">
      <dgm:prSet/>
      <dgm:spPr/>
      <dgm:t>
        <a:bodyPr/>
        <a:lstStyle/>
        <a:p>
          <a:endParaRPr lang="en-US"/>
        </a:p>
      </dgm:t>
    </dgm:pt>
    <dgm:pt modelId="{4FC5E627-9AB7-4690-9FD3-AF9A92CE41DC}">
      <dgm:prSet custT="1"/>
      <dgm:spPr/>
      <dgm:t>
        <a:bodyPr/>
        <a:lstStyle/>
        <a:p>
          <a:r>
            <a:rPr lang="en-US" sz="2000" dirty="0"/>
            <a:t>Due to damage to the cochlea or vestibulocochlear nerve (CN VIII)</a:t>
          </a:r>
        </a:p>
      </dgm:t>
    </dgm:pt>
    <dgm:pt modelId="{8027B208-EAE0-4A05-9EB2-9585675D5170}" type="parTrans" cxnId="{B4F63171-3F76-495C-B2F1-53F11C6D674F}">
      <dgm:prSet/>
      <dgm:spPr/>
      <dgm:t>
        <a:bodyPr/>
        <a:lstStyle/>
        <a:p>
          <a:endParaRPr lang="en-US"/>
        </a:p>
      </dgm:t>
    </dgm:pt>
    <dgm:pt modelId="{BA96BCA5-641C-45A2-9D8A-DF976A87B2C5}" type="sibTrans" cxnId="{B4F63171-3F76-495C-B2F1-53F11C6D674F}">
      <dgm:prSet/>
      <dgm:spPr/>
      <dgm:t>
        <a:bodyPr/>
        <a:lstStyle/>
        <a:p>
          <a:endParaRPr lang="en-US"/>
        </a:p>
      </dgm:t>
    </dgm:pt>
    <dgm:pt modelId="{6DC7407D-4A97-41D0-9FF7-D3353903F292}">
      <dgm:prSet/>
      <dgm:spPr/>
      <dgm:t>
        <a:bodyPr/>
        <a:lstStyle/>
        <a:p>
          <a:pPr>
            <a:defRPr b="1"/>
          </a:pPr>
          <a:r>
            <a:rPr lang="en-US"/>
            <a:t>Mixed </a:t>
          </a:r>
        </a:p>
      </dgm:t>
    </dgm:pt>
    <dgm:pt modelId="{D85081F2-D014-4B10-8545-8BD8B200675B}" type="parTrans" cxnId="{1C551C9B-9B06-47DC-A3EB-11F613097DB6}">
      <dgm:prSet/>
      <dgm:spPr/>
      <dgm:t>
        <a:bodyPr/>
        <a:lstStyle/>
        <a:p>
          <a:endParaRPr lang="en-US"/>
        </a:p>
      </dgm:t>
    </dgm:pt>
    <dgm:pt modelId="{1F699909-F452-440D-87B1-956B50EA7CBB}" type="sibTrans" cxnId="{1C551C9B-9B06-47DC-A3EB-11F613097DB6}">
      <dgm:prSet/>
      <dgm:spPr/>
      <dgm:t>
        <a:bodyPr/>
        <a:lstStyle/>
        <a:p>
          <a:endParaRPr lang="en-US"/>
        </a:p>
      </dgm:t>
    </dgm:pt>
    <dgm:pt modelId="{9D322203-871E-43D7-9169-14C198AA7F95}">
      <dgm:prSet custT="1"/>
      <dgm:spPr/>
      <dgm:t>
        <a:bodyPr/>
        <a:lstStyle/>
        <a:p>
          <a:r>
            <a:rPr lang="en-US" sz="2000" dirty="0"/>
            <a:t>Both conductive and sensorineural </a:t>
          </a:r>
        </a:p>
      </dgm:t>
    </dgm:pt>
    <dgm:pt modelId="{A0281725-A4F2-4E37-826C-06F6F8E7573A}" type="parTrans" cxnId="{2F94E498-AA55-4683-AF2D-761654D7FE1A}">
      <dgm:prSet/>
      <dgm:spPr/>
      <dgm:t>
        <a:bodyPr/>
        <a:lstStyle/>
        <a:p>
          <a:endParaRPr lang="en-US"/>
        </a:p>
      </dgm:t>
    </dgm:pt>
    <dgm:pt modelId="{4C920B62-5A40-4B87-A7C4-41B3ECDE37D8}" type="sibTrans" cxnId="{2F94E498-AA55-4683-AF2D-761654D7FE1A}">
      <dgm:prSet/>
      <dgm:spPr/>
      <dgm:t>
        <a:bodyPr/>
        <a:lstStyle/>
        <a:p>
          <a:endParaRPr lang="en-US"/>
        </a:p>
      </dgm:t>
    </dgm:pt>
    <dgm:pt modelId="{DC9A4EF0-9E5E-47B1-A558-08FE7065213D}">
      <dgm:prSet/>
      <dgm:spPr/>
      <dgm:t>
        <a:bodyPr/>
        <a:lstStyle/>
        <a:p>
          <a:pPr>
            <a:defRPr b="1"/>
          </a:pPr>
          <a:r>
            <a:rPr lang="en-US"/>
            <a:t>Functional </a:t>
          </a:r>
        </a:p>
      </dgm:t>
    </dgm:pt>
    <dgm:pt modelId="{6FB07987-29E0-4157-99B7-7E4D57933D27}" type="parTrans" cxnId="{BF68F73B-9901-4AF9-A6FA-4B73E8FEAB73}">
      <dgm:prSet/>
      <dgm:spPr/>
      <dgm:t>
        <a:bodyPr/>
        <a:lstStyle/>
        <a:p>
          <a:endParaRPr lang="en-US"/>
        </a:p>
      </dgm:t>
    </dgm:pt>
    <dgm:pt modelId="{28C3D97F-CAE6-475B-975D-EA7F9B78ADAC}" type="sibTrans" cxnId="{BF68F73B-9901-4AF9-A6FA-4B73E8FEAB73}">
      <dgm:prSet/>
      <dgm:spPr/>
      <dgm:t>
        <a:bodyPr/>
        <a:lstStyle/>
        <a:p>
          <a:endParaRPr lang="en-US"/>
        </a:p>
      </dgm:t>
    </dgm:pt>
    <dgm:pt modelId="{7B3149A9-1ACA-466A-9543-930A7A107B7A}">
      <dgm:prSet custT="1"/>
      <dgm:spPr/>
      <dgm:t>
        <a:bodyPr/>
        <a:lstStyle/>
        <a:p>
          <a:pPr algn="ctr">
            <a:buNone/>
          </a:pPr>
          <a:r>
            <a:rPr lang="en-US" sz="2000" dirty="0"/>
            <a:t>Psychogenic </a:t>
          </a:r>
        </a:p>
      </dgm:t>
    </dgm:pt>
    <dgm:pt modelId="{075C1807-F242-4B8C-ACF6-527375CE1148}" type="parTrans" cxnId="{AEDB0AA4-04D0-4A53-AFF4-366C3B3FB480}">
      <dgm:prSet/>
      <dgm:spPr/>
      <dgm:t>
        <a:bodyPr/>
        <a:lstStyle/>
        <a:p>
          <a:endParaRPr lang="en-US"/>
        </a:p>
      </dgm:t>
    </dgm:pt>
    <dgm:pt modelId="{9C1E59B9-3B3E-45BF-BEDC-5889210B4281}" type="sibTrans" cxnId="{AEDB0AA4-04D0-4A53-AFF4-366C3B3FB480}">
      <dgm:prSet/>
      <dgm:spPr/>
      <dgm:t>
        <a:bodyPr/>
        <a:lstStyle/>
        <a:p>
          <a:endParaRPr lang="en-US"/>
        </a:p>
      </dgm:t>
    </dgm:pt>
    <dgm:pt modelId="{B5FA8620-4F16-4ECB-B780-3C986F80BC74}">
      <dgm:prSet custT="1"/>
      <dgm:spPr/>
      <dgm:t>
        <a:bodyPr/>
        <a:lstStyle/>
        <a:p>
          <a:pPr algn="ctr">
            <a:buFontTx/>
            <a:buNone/>
          </a:pPr>
          <a:r>
            <a:rPr lang="en-US" sz="2000" dirty="0"/>
            <a:t>Due to emotional reaction </a:t>
          </a:r>
        </a:p>
      </dgm:t>
    </dgm:pt>
    <dgm:pt modelId="{63B59A39-0D5E-4F0F-9100-7BC59364E2B7}" type="parTrans" cxnId="{F9599A24-AF07-4509-9A69-D24DE65D84C2}">
      <dgm:prSet/>
      <dgm:spPr/>
      <dgm:t>
        <a:bodyPr/>
        <a:lstStyle/>
        <a:p>
          <a:endParaRPr lang="en-US"/>
        </a:p>
      </dgm:t>
    </dgm:pt>
    <dgm:pt modelId="{180BA1BD-36F0-41F8-854B-B9CFB8A820CF}" type="sibTrans" cxnId="{F9599A24-AF07-4509-9A69-D24DE65D84C2}">
      <dgm:prSet/>
      <dgm:spPr/>
      <dgm:t>
        <a:bodyPr/>
        <a:lstStyle/>
        <a:p>
          <a:endParaRPr lang="en-US"/>
        </a:p>
      </dgm:t>
    </dgm:pt>
    <dgm:pt modelId="{D3471C94-24B1-4952-8CD5-FA4D8F73A75D}" type="pres">
      <dgm:prSet presAssocID="{0F1832C8-9327-447B-A596-4BA551970193}" presName="root" presStyleCnt="0">
        <dgm:presLayoutVars>
          <dgm:dir/>
          <dgm:resizeHandles val="exact"/>
        </dgm:presLayoutVars>
      </dgm:prSet>
      <dgm:spPr/>
    </dgm:pt>
    <dgm:pt modelId="{2235CD5F-1A54-4C3F-B385-6335FE452AC2}" type="pres">
      <dgm:prSet presAssocID="{2F8FF737-00E1-4B07-99FB-C8054D064FAE}" presName="compNode" presStyleCnt="0"/>
      <dgm:spPr/>
    </dgm:pt>
    <dgm:pt modelId="{4A512A5F-B044-4906-A1A1-06D0C7A6E066}" type="pres">
      <dgm:prSet presAssocID="{2F8FF737-00E1-4B07-99FB-C8054D064FAE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 with solid fill"/>
        </a:ext>
      </dgm:extLst>
    </dgm:pt>
    <dgm:pt modelId="{439CB533-60EB-49BB-87B7-B2F9B59B0AC4}" type="pres">
      <dgm:prSet presAssocID="{2F8FF737-00E1-4B07-99FB-C8054D064FAE}" presName="iconSpace" presStyleCnt="0"/>
      <dgm:spPr/>
    </dgm:pt>
    <dgm:pt modelId="{77429FB2-F3A7-4CF5-9C0F-73C19F8A40E3}" type="pres">
      <dgm:prSet presAssocID="{2F8FF737-00E1-4B07-99FB-C8054D064FAE}" presName="parTx" presStyleLbl="revTx" presStyleIdx="0" presStyleCnt="8">
        <dgm:presLayoutVars>
          <dgm:chMax val="0"/>
          <dgm:chPref val="0"/>
        </dgm:presLayoutVars>
      </dgm:prSet>
      <dgm:spPr/>
    </dgm:pt>
    <dgm:pt modelId="{F2167CAF-225E-4466-AF5A-5F753789BA4F}" type="pres">
      <dgm:prSet presAssocID="{2F8FF737-00E1-4B07-99FB-C8054D064FAE}" presName="txSpace" presStyleCnt="0"/>
      <dgm:spPr/>
    </dgm:pt>
    <dgm:pt modelId="{9BE7022B-43B4-4840-B2BA-9746491D2C3F}" type="pres">
      <dgm:prSet presAssocID="{2F8FF737-00E1-4B07-99FB-C8054D064FAE}" presName="desTx" presStyleLbl="revTx" presStyleIdx="1" presStyleCnt="8">
        <dgm:presLayoutVars/>
      </dgm:prSet>
      <dgm:spPr/>
    </dgm:pt>
    <dgm:pt modelId="{BBC1CECB-2479-48E7-8940-A6B1F00C6624}" type="pres">
      <dgm:prSet presAssocID="{BEC8FBFC-014C-4290-AA21-1EA854C51619}" presName="sibTrans" presStyleCnt="0"/>
      <dgm:spPr/>
    </dgm:pt>
    <dgm:pt modelId="{7E8A3515-1448-4A74-825B-F564149227FC}" type="pres">
      <dgm:prSet presAssocID="{029EE673-C954-44EC-B566-F662D6A39DEB}" presName="compNode" presStyleCnt="0"/>
      <dgm:spPr/>
    </dgm:pt>
    <dgm:pt modelId="{0E89945B-E48A-4069-A35E-681335E569BE}" type="pres">
      <dgm:prSet presAssocID="{029EE673-C954-44EC-B566-F662D6A39DE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rve with solid fill"/>
        </a:ext>
      </dgm:extLst>
    </dgm:pt>
    <dgm:pt modelId="{768A77A6-FE0B-4CA1-B91C-690DE3675F4D}" type="pres">
      <dgm:prSet presAssocID="{029EE673-C954-44EC-B566-F662D6A39DEB}" presName="iconSpace" presStyleCnt="0"/>
      <dgm:spPr/>
    </dgm:pt>
    <dgm:pt modelId="{C553EB4F-B2BA-414F-9EAE-2E3F281E1661}" type="pres">
      <dgm:prSet presAssocID="{029EE673-C954-44EC-B566-F662D6A39DEB}" presName="parTx" presStyleLbl="revTx" presStyleIdx="2" presStyleCnt="8">
        <dgm:presLayoutVars>
          <dgm:chMax val="0"/>
          <dgm:chPref val="0"/>
        </dgm:presLayoutVars>
      </dgm:prSet>
      <dgm:spPr/>
    </dgm:pt>
    <dgm:pt modelId="{D5187A73-030C-4140-BC7F-22A9CA9A0EC8}" type="pres">
      <dgm:prSet presAssocID="{029EE673-C954-44EC-B566-F662D6A39DEB}" presName="txSpace" presStyleCnt="0"/>
      <dgm:spPr/>
    </dgm:pt>
    <dgm:pt modelId="{357484EB-4114-4238-9A64-12A7BB86F88D}" type="pres">
      <dgm:prSet presAssocID="{029EE673-C954-44EC-B566-F662D6A39DEB}" presName="desTx" presStyleLbl="revTx" presStyleIdx="3" presStyleCnt="8">
        <dgm:presLayoutVars/>
      </dgm:prSet>
      <dgm:spPr/>
    </dgm:pt>
    <dgm:pt modelId="{E4CF9189-388D-45B7-ADDC-A68E732C273D}" type="pres">
      <dgm:prSet presAssocID="{7F794015-3607-4AAE-A596-2C1C1B96B5CC}" presName="sibTrans" presStyleCnt="0"/>
      <dgm:spPr/>
    </dgm:pt>
    <dgm:pt modelId="{47E23345-26C2-4B83-9960-4515C4AEB036}" type="pres">
      <dgm:prSet presAssocID="{6DC7407D-4A97-41D0-9FF7-D3353903F292}" presName="compNode" presStyleCnt="0"/>
      <dgm:spPr/>
    </dgm:pt>
    <dgm:pt modelId="{FBF4C193-E212-4165-9413-4D147E71EE46}" type="pres">
      <dgm:prSet presAssocID="{6DC7407D-4A97-41D0-9FF7-D3353903F292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huffle with solid fill"/>
        </a:ext>
      </dgm:extLst>
    </dgm:pt>
    <dgm:pt modelId="{87881DE8-71FD-4909-94E6-AF9ED0FF9AA3}" type="pres">
      <dgm:prSet presAssocID="{6DC7407D-4A97-41D0-9FF7-D3353903F292}" presName="iconSpace" presStyleCnt="0"/>
      <dgm:spPr/>
    </dgm:pt>
    <dgm:pt modelId="{12C920DC-6D28-400E-9AC7-2D2100E1BA22}" type="pres">
      <dgm:prSet presAssocID="{6DC7407D-4A97-41D0-9FF7-D3353903F292}" presName="parTx" presStyleLbl="revTx" presStyleIdx="4" presStyleCnt="8">
        <dgm:presLayoutVars>
          <dgm:chMax val="0"/>
          <dgm:chPref val="0"/>
        </dgm:presLayoutVars>
      </dgm:prSet>
      <dgm:spPr/>
    </dgm:pt>
    <dgm:pt modelId="{9708AEA8-F5B9-4367-8CC3-A9C26D2DB98B}" type="pres">
      <dgm:prSet presAssocID="{6DC7407D-4A97-41D0-9FF7-D3353903F292}" presName="txSpace" presStyleCnt="0"/>
      <dgm:spPr/>
    </dgm:pt>
    <dgm:pt modelId="{056CF874-D15C-492C-BA0E-02FA09BFC911}" type="pres">
      <dgm:prSet presAssocID="{6DC7407D-4A97-41D0-9FF7-D3353903F292}" presName="desTx" presStyleLbl="revTx" presStyleIdx="5" presStyleCnt="8">
        <dgm:presLayoutVars/>
      </dgm:prSet>
      <dgm:spPr/>
    </dgm:pt>
    <dgm:pt modelId="{40D9D477-A9D9-4FC7-A5ED-26CDCB4E5388}" type="pres">
      <dgm:prSet presAssocID="{1F699909-F452-440D-87B1-956B50EA7CBB}" presName="sibTrans" presStyleCnt="0"/>
      <dgm:spPr/>
    </dgm:pt>
    <dgm:pt modelId="{DCF0204B-51FB-4A7F-B162-E859C3828708}" type="pres">
      <dgm:prSet presAssocID="{DC9A4EF0-9E5E-47B1-A558-08FE7065213D}" presName="compNode" presStyleCnt="0"/>
      <dgm:spPr/>
    </dgm:pt>
    <dgm:pt modelId="{32D67A1C-FEA6-47A3-91B5-9CD4CEF9ECD3}" type="pres">
      <dgm:prSet presAssocID="{DC9A4EF0-9E5E-47B1-A558-08FE7065213D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red face outline with solid fill"/>
        </a:ext>
      </dgm:extLst>
    </dgm:pt>
    <dgm:pt modelId="{C5053051-0608-4D03-8C6C-42A1CB3928AC}" type="pres">
      <dgm:prSet presAssocID="{DC9A4EF0-9E5E-47B1-A558-08FE7065213D}" presName="iconSpace" presStyleCnt="0"/>
      <dgm:spPr/>
    </dgm:pt>
    <dgm:pt modelId="{B81CBFB7-3B26-4C9C-AE68-25DD4B96213F}" type="pres">
      <dgm:prSet presAssocID="{DC9A4EF0-9E5E-47B1-A558-08FE7065213D}" presName="parTx" presStyleLbl="revTx" presStyleIdx="6" presStyleCnt="8">
        <dgm:presLayoutVars>
          <dgm:chMax val="0"/>
          <dgm:chPref val="0"/>
        </dgm:presLayoutVars>
      </dgm:prSet>
      <dgm:spPr/>
    </dgm:pt>
    <dgm:pt modelId="{BA92A53E-C6BF-4A00-97EB-0B40103BF8DE}" type="pres">
      <dgm:prSet presAssocID="{DC9A4EF0-9E5E-47B1-A558-08FE7065213D}" presName="txSpace" presStyleCnt="0"/>
      <dgm:spPr/>
    </dgm:pt>
    <dgm:pt modelId="{77E8DFCB-7C0F-407C-812F-EBBEEA322BCC}" type="pres">
      <dgm:prSet presAssocID="{DC9A4EF0-9E5E-47B1-A558-08FE7065213D}" presName="desTx" presStyleLbl="revTx" presStyleIdx="7" presStyleCnt="8">
        <dgm:presLayoutVars/>
      </dgm:prSet>
      <dgm:spPr/>
    </dgm:pt>
  </dgm:ptLst>
  <dgm:cxnLst>
    <dgm:cxn modelId="{4A2FA504-DA62-4B47-93A9-E2C7C32F6EFF}" type="presOf" srcId="{5373CAD4-71F1-40DD-9ABE-4AF3AA186E9D}" destId="{9BE7022B-43B4-4840-B2BA-9746491D2C3F}" srcOrd="0" destOrd="1" presId="urn:microsoft.com/office/officeart/2018/5/layout/CenteredIconLabelDescriptionList"/>
    <dgm:cxn modelId="{F9599A24-AF07-4509-9A69-D24DE65D84C2}" srcId="{7B3149A9-1ACA-466A-9543-930A7A107B7A}" destId="{B5FA8620-4F16-4ECB-B780-3C986F80BC74}" srcOrd="0" destOrd="0" parTransId="{63B59A39-0D5E-4F0F-9100-7BC59364E2B7}" sibTransId="{180BA1BD-36F0-41F8-854B-B9CFB8A820CF}"/>
    <dgm:cxn modelId="{6A7E6A26-40FE-477A-9ADD-ECD0057C1D44}" type="presOf" srcId="{019C5D48-6303-4205-9AC1-C47D35255C26}" destId="{9BE7022B-43B4-4840-B2BA-9746491D2C3F}" srcOrd="0" destOrd="0" presId="urn:microsoft.com/office/officeart/2018/5/layout/CenteredIconLabelDescriptionList"/>
    <dgm:cxn modelId="{C6766033-4FDC-43B2-91CF-FD81A04A368C}" srcId="{0F1832C8-9327-447B-A596-4BA551970193}" destId="{029EE673-C954-44EC-B566-F662D6A39DEB}" srcOrd="1" destOrd="0" parTransId="{A0054110-FFB6-4480-BD76-E3C413DC7046}" sibTransId="{7F794015-3607-4AAE-A596-2C1C1B96B5CC}"/>
    <dgm:cxn modelId="{37AABC3A-F63C-4060-BDA7-A4AA0B02D752}" type="presOf" srcId="{7B3149A9-1ACA-466A-9543-930A7A107B7A}" destId="{77E8DFCB-7C0F-407C-812F-EBBEEA322BCC}" srcOrd="0" destOrd="0" presId="urn:microsoft.com/office/officeart/2018/5/layout/CenteredIconLabelDescriptionList"/>
    <dgm:cxn modelId="{D020F03A-C56F-472B-8422-780E6BA350C1}" type="presOf" srcId="{9D322203-871E-43D7-9169-14C198AA7F95}" destId="{056CF874-D15C-492C-BA0E-02FA09BFC911}" srcOrd="0" destOrd="0" presId="urn:microsoft.com/office/officeart/2018/5/layout/CenteredIconLabelDescriptionList"/>
    <dgm:cxn modelId="{BF68F73B-9901-4AF9-A6FA-4B73E8FEAB73}" srcId="{0F1832C8-9327-447B-A596-4BA551970193}" destId="{DC9A4EF0-9E5E-47B1-A558-08FE7065213D}" srcOrd="3" destOrd="0" parTransId="{6FB07987-29E0-4157-99B7-7E4D57933D27}" sibTransId="{28C3D97F-CAE6-475B-975D-EA7F9B78ADAC}"/>
    <dgm:cxn modelId="{81685B3F-8541-4974-A3F1-DC08E290FA72}" type="presOf" srcId="{2F8FF737-00E1-4B07-99FB-C8054D064FAE}" destId="{77429FB2-F3A7-4CF5-9C0F-73C19F8A40E3}" srcOrd="0" destOrd="0" presId="urn:microsoft.com/office/officeart/2018/5/layout/CenteredIconLabelDescriptionList"/>
    <dgm:cxn modelId="{C0E0515C-1829-45AC-80F4-AAC7876BE9DB}" type="presOf" srcId="{029EE673-C954-44EC-B566-F662D6A39DEB}" destId="{C553EB4F-B2BA-414F-9EAE-2E3F281E1661}" srcOrd="0" destOrd="0" presId="urn:microsoft.com/office/officeart/2018/5/layout/CenteredIconLabelDescriptionList"/>
    <dgm:cxn modelId="{C76A4949-11F3-473F-AF94-2400C057D02A}" type="presOf" srcId="{6DC7407D-4A97-41D0-9FF7-D3353903F292}" destId="{12C920DC-6D28-400E-9AC7-2D2100E1BA22}" srcOrd="0" destOrd="0" presId="urn:microsoft.com/office/officeart/2018/5/layout/CenteredIconLabelDescriptionList"/>
    <dgm:cxn modelId="{7517A24A-8DDF-4095-8F47-23A5D04EC3B4}" srcId="{0F1832C8-9327-447B-A596-4BA551970193}" destId="{2F8FF737-00E1-4B07-99FB-C8054D064FAE}" srcOrd="0" destOrd="0" parTransId="{9DFADD6C-B6E7-4B62-9AEC-37ABDE9CFDFF}" sibTransId="{BEC8FBFC-014C-4290-AA21-1EA854C51619}"/>
    <dgm:cxn modelId="{B4F63171-3F76-495C-B2F1-53F11C6D674F}" srcId="{029EE673-C954-44EC-B566-F662D6A39DEB}" destId="{4FC5E627-9AB7-4690-9FD3-AF9A92CE41DC}" srcOrd="0" destOrd="0" parTransId="{8027B208-EAE0-4A05-9EB2-9585675D5170}" sibTransId="{BA96BCA5-641C-45A2-9D8A-DF976A87B2C5}"/>
    <dgm:cxn modelId="{E9CE3158-DF94-4436-8805-AD29E48AE566}" srcId="{2F8FF737-00E1-4B07-99FB-C8054D064FAE}" destId="{5373CAD4-71F1-40DD-9ABE-4AF3AA186E9D}" srcOrd="1" destOrd="0" parTransId="{DD4FCB4A-1BE1-4A29-9719-B0574AC968B5}" sibTransId="{2FFCCE2D-A04B-46FD-9484-2A114DA3A526}"/>
    <dgm:cxn modelId="{355E7395-24E2-400C-8FAE-BC388FB07B76}" type="presOf" srcId="{4FC5E627-9AB7-4690-9FD3-AF9A92CE41DC}" destId="{357484EB-4114-4238-9A64-12A7BB86F88D}" srcOrd="0" destOrd="0" presId="urn:microsoft.com/office/officeart/2018/5/layout/CenteredIconLabelDescriptionList"/>
    <dgm:cxn modelId="{2F94E498-AA55-4683-AF2D-761654D7FE1A}" srcId="{6DC7407D-4A97-41D0-9FF7-D3353903F292}" destId="{9D322203-871E-43D7-9169-14C198AA7F95}" srcOrd="0" destOrd="0" parTransId="{A0281725-A4F2-4E37-826C-06F6F8E7573A}" sibTransId="{4C920B62-5A40-4B87-A7C4-41B3ECDE37D8}"/>
    <dgm:cxn modelId="{1C551C9B-9B06-47DC-A3EB-11F613097DB6}" srcId="{0F1832C8-9327-447B-A596-4BA551970193}" destId="{6DC7407D-4A97-41D0-9FF7-D3353903F292}" srcOrd="2" destOrd="0" parTransId="{D85081F2-D014-4B10-8545-8BD8B200675B}" sibTransId="{1F699909-F452-440D-87B1-956B50EA7CBB}"/>
    <dgm:cxn modelId="{AEDB0AA4-04D0-4A53-AFF4-366C3B3FB480}" srcId="{DC9A4EF0-9E5E-47B1-A558-08FE7065213D}" destId="{7B3149A9-1ACA-466A-9543-930A7A107B7A}" srcOrd="0" destOrd="0" parTransId="{075C1807-F242-4B8C-ACF6-527375CE1148}" sibTransId="{9C1E59B9-3B3E-45BF-BEDC-5889210B4281}"/>
    <dgm:cxn modelId="{2377CCC5-B97E-4FB6-B615-8009C05FCBCB}" type="presOf" srcId="{B5FA8620-4F16-4ECB-B780-3C986F80BC74}" destId="{77E8DFCB-7C0F-407C-812F-EBBEEA322BCC}" srcOrd="0" destOrd="1" presId="urn:microsoft.com/office/officeart/2018/5/layout/CenteredIconLabelDescriptionList"/>
    <dgm:cxn modelId="{4E6E78E7-FA6B-42F6-9B3C-E5511F001F3C}" type="presOf" srcId="{0F1832C8-9327-447B-A596-4BA551970193}" destId="{D3471C94-24B1-4952-8CD5-FA4D8F73A75D}" srcOrd="0" destOrd="0" presId="urn:microsoft.com/office/officeart/2018/5/layout/CenteredIconLabelDescriptionList"/>
    <dgm:cxn modelId="{7798A8EB-B0FC-401E-87F5-060753519156}" type="presOf" srcId="{DC9A4EF0-9E5E-47B1-A558-08FE7065213D}" destId="{B81CBFB7-3B26-4C9C-AE68-25DD4B96213F}" srcOrd="0" destOrd="0" presId="urn:microsoft.com/office/officeart/2018/5/layout/CenteredIconLabelDescriptionList"/>
    <dgm:cxn modelId="{B661E3FE-7D51-4205-A489-4A440F5BA6C6}" srcId="{2F8FF737-00E1-4B07-99FB-C8054D064FAE}" destId="{019C5D48-6303-4205-9AC1-C47D35255C26}" srcOrd="0" destOrd="0" parTransId="{77DCEC0D-CF95-4EE9-87C3-2F0AC9D9C36F}" sibTransId="{6BCA601A-3245-450B-AA2F-7D2065EA681C}"/>
    <dgm:cxn modelId="{30D44BBE-BC56-4408-824D-C3F0DB738718}" type="presParOf" srcId="{D3471C94-24B1-4952-8CD5-FA4D8F73A75D}" destId="{2235CD5F-1A54-4C3F-B385-6335FE452AC2}" srcOrd="0" destOrd="0" presId="urn:microsoft.com/office/officeart/2018/5/layout/CenteredIconLabelDescriptionList"/>
    <dgm:cxn modelId="{3C3A01E2-B062-4F5F-9DDE-8404BA461526}" type="presParOf" srcId="{2235CD5F-1A54-4C3F-B385-6335FE452AC2}" destId="{4A512A5F-B044-4906-A1A1-06D0C7A6E066}" srcOrd="0" destOrd="0" presId="urn:microsoft.com/office/officeart/2018/5/layout/CenteredIconLabelDescriptionList"/>
    <dgm:cxn modelId="{DD994B52-E22F-42E7-935D-75EBDB507431}" type="presParOf" srcId="{2235CD5F-1A54-4C3F-B385-6335FE452AC2}" destId="{439CB533-60EB-49BB-87B7-B2F9B59B0AC4}" srcOrd="1" destOrd="0" presId="urn:microsoft.com/office/officeart/2018/5/layout/CenteredIconLabelDescriptionList"/>
    <dgm:cxn modelId="{36C97AD7-3C48-45DD-9AA4-A1A67876623C}" type="presParOf" srcId="{2235CD5F-1A54-4C3F-B385-6335FE452AC2}" destId="{77429FB2-F3A7-4CF5-9C0F-73C19F8A40E3}" srcOrd="2" destOrd="0" presId="urn:microsoft.com/office/officeart/2018/5/layout/CenteredIconLabelDescriptionList"/>
    <dgm:cxn modelId="{C748F8A6-E214-4B14-9B81-B5E32DA1CD7F}" type="presParOf" srcId="{2235CD5F-1A54-4C3F-B385-6335FE452AC2}" destId="{F2167CAF-225E-4466-AF5A-5F753789BA4F}" srcOrd="3" destOrd="0" presId="urn:microsoft.com/office/officeart/2018/5/layout/CenteredIconLabelDescriptionList"/>
    <dgm:cxn modelId="{B228BA44-7C33-4CFC-99EF-39DA357F42A1}" type="presParOf" srcId="{2235CD5F-1A54-4C3F-B385-6335FE452AC2}" destId="{9BE7022B-43B4-4840-B2BA-9746491D2C3F}" srcOrd="4" destOrd="0" presId="urn:microsoft.com/office/officeart/2018/5/layout/CenteredIconLabelDescriptionList"/>
    <dgm:cxn modelId="{4909C63C-7DE5-4A01-817B-1BF9AD82D552}" type="presParOf" srcId="{D3471C94-24B1-4952-8CD5-FA4D8F73A75D}" destId="{BBC1CECB-2479-48E7-8940-A6B1F00C6624}" srcOrd="1" destOrd="0" presId="urn:microsoft.com/office/officeart/2018/5/layout/CenteredIconLabelDescriptionList"/>
    <dgm:cxn modelId="{50D7E6B3-D577-4676-B01E-70E0DF660CDF}" type="presParOf" srcId="{D3471C94-24B1-4952-8CD5-FA4D8F73A75D}" destId="{7E8A3515-1448-4A74-825B-F564149227FC}" srcOrd="2" destOrd="0" presId="urn:microsoft.com/office/officeart/2018/5/layout/CenteredIconLabelDescriptionList"/>
    <dgm:cxn modelId="{53B3EBE1-2C38-437D-8479-40F74143C97F}" type="presParOf" srcId="{7E8A3515-1448-4A74-825B-F564149227FC}" destId="{0E89945B-E48A-4069-A35E-681335E569BE}" srcOrd="0" destOrd="0" presId="urn:microsoft.com/office/officeart/2018/5/layout/CenteredIconLabelDescriptionList"/>
    <dgm:cxn modelId="{F0A0BD38-D579-46D8-A287-DCBF876BD483}" type="presParOf" srcId="{7E8A3515-1448-4A74-825B-F564149227FC}" destId="{768A77A6-FE0B-4CA1-B91C-690DE3675F4D}" srcOrd="1" destOrd="0" presId="urn:microsoft.com/office/officeart/2018/5/layout/CenteredIconLabelDescriptionList"/>
    <dgm:cxn modelId="{85244153-BA3B-46F6-A333-45D196CF2054}" type="presParOf" srcId="{7E8A3515-1448-4A74-825B-F564149227FC}" destId="{C553EB4F-B2BA-414F-9EAE-2E3F281E1661}" srcOrd="2" destOrd="0" presId="urn:microsoft.com/office/officeart/2018/5/layout/CenteredIconLabelDescriptionList"/>
    <dgm:cxn modelId="{837680EA-1E21-461F-BFDA-7F5A93BA4D4E}" type="presParOf" srcId="{7E8A3515-1448-4A74-825B-F564149227FC}" destId="{D5187A73-030C-4140-BC7F-22A9CA9A0EC8}" srcOrd="3" destOrd="0" presId="urn:microsoft.com/office/officeart/2018/5/layout/CenteredIconLabelDescriptionList"/>
    <dgm:cxn modelId="{394BCC6D-EA06-468A-913E-5ACB25D08CC5}" type="presParOf" srcId="{7E8A3515-1448-4A74-825B-F564149227FC}" destId="{357484EB-4114-4238-9A64-12A7BB86F88D}" srcOrd="4" destOrd="0" presId="urn:microsoft.com/office/officeart/2018/5/layout/CenteredIconLabelDescriptionList"/>
    <dgm:cxn modelId="{8DB0E8D5-6A11-44E3-9C8B-F7DE8A1FE7B2}" type="presParOf" srcId="{D3471C94-24B1-4952-8CD5-FA4D8F73A75D}" destId="{E4CF9189-388D-45B7-ADDC-A68E732C273D}" srcOrd="3" destOrd="0" presId="urn:microsoft.com/office/officeart/2018/5/layout/CenteredIconLabelDescriptionList"/>
    <dgm:cxn modelId="{162C88F4-FB15-4728-8F92-3305E4B07220}" type="presParOf" srcId="{D3471C94-24B1-4952-8CD5-FA4D8F73A75D}" destId="{47E23345-26C2-4B83-9960-4515C4AEB036}" srcOrd="4" destOrd="0" presId="urn:microsoft.com/office/officeart/2018/5/layout/CenteredIconLabelDescriptionList"/>
    <dgm:cxn modelId="{01255DC5-9053-4A93-9031-A041628F9ADB}" type="presParOf" srcId="{47E23345-26C2-4B83-9960-4515C4AEB036}" destId="{FBF4C193-E212-4165-9413-4D147E71EE46}" srcOrd="0" destOrd="0" presId="urn:microsoft.com/office/officeart/2018/5/layout/CenteredIconLabelDescriptionList"/>
    <dgm:cxn modelId="{F65D40C6-1651-4698-9C21-E294D11320B1}" type="presParOf" srcId="{47E23345-26C2-4B83-9960-4515C4AEB036}" destId="{87881DE8-71FD-4909-94E6-AF9ED0FF9AA3}" srcOrd="1" destOrd="0" presId="urn:microsoft.com/office/officeart/2018/5/layout/CenteredIconLabelDescriptionList"/>
    <dgm:cxn modelId="{8987DBCD-1EA9-4571-BB17-9C5F1CE8E2CB}" type="presParOf" srcId="{47E23345-26C2-4B83-9960-4515C4AEB036}" destId="{12C920DC-6D28-400E-9AC7-2D2100E1BA22}" srcOrd="2" destOrd="0" presId="urn:microsoft.com/office/officeart/2018/5/layout/CenteredIconLabelDescriptionList"/>
    <dgm:cxn modelId="{C37EA004-89D9-4AD4-8A92-EEEDEEE710DC}" type="presParOf" srcId="{47E23345-26C2-4B83-9960-4515C4AEB036}" destId="{9708AEA8-F5B9-4367-8CC3-A9C26D2DB98B}" srcOrd="3" destOrd="0" presId="urn:microsoft.com/office/officeart/2018/5/layout/CenteredIconLabelDescriptionList"/>
    <dgm:cxn modelId="{7AA1B0C7-8D52-4CEF-92F1-3BFC63762F33}" type="presParOf" srcId="{47E23345-26C2-4B83-9960-4515C4AEB036}" destId="{056CF874-D15C-492C-BA0E-02FA09BFC911}" srcOrd="4" destOrd="0" presId="urn:microsoft.com/office/officeart/2018/5/layout/CenteredIconLabelDescriptionList"/>
    <dgm:cxn modelId="{EC15C026-8447-407E-A00F-A730C81BDE3A}" type="presParOf" srcId="{D3471C94-24B1-4952-8CD5-FA4D8F73A75D}" destId="{40D9D477-A9D9-4FC7-A5ED-26CDCB4E5388}" srcOrd="5" destOrd="0" presId="urn:microsoft.com/office/officeart/2018/5/layout/CenteredIconLabelDescriptionList"/>
    <dgm:cxn modelId="{B60BFCBE-D6E4-42C5-B4AA-FCEC5574C17F}" type="presParOf" srcId="{D3471C94-24B1-4952-8CD5-FA4D8F73A75D}" destId="{DCF0204B-51FB-4A7F-B162-E859C3828708}" srcOrd="6" destOrd="0" presId="urn:microsoft.com/office/officeart/2018/5/layout/CenteredIconLabelDescriptionList"/>
    <dgm:cxn modelId="{42545FE5-B888-4CC2-923B-997B6E93EE2C}" type="presParOf" srcId="{DCF0204B-51FB-4A7F-B162-E859C3828708}" destId="{32D67A1C-FEA6-47A3-91B5-9CD4CEF9ECD3}" srcOrd="0" destOrd="0" presId="urn:microsoft.com/office/officeart/2018/5/layout/CenteredIconLabelDescriptionList"/>
    <dgm:cxn modelId="{FDC73A6D-08F7-4B29-AEC1-056F98933CA8}" type="presParOf" srcId="{DCF0204B-51FB-4A7F-B162-E859C3828708}" destId="{C5053051-0608-4D03-8C6C-42A1CB3928AC}" srcOrd="1" destOrd="0" presId="urn:microsoft.com/office/officeart/2018/5/layout/CenteredIconLabelDescriptionList"/>
    <dgm:cxn modelId="{B44A23A7-E3DF-4FC3-9628-AEB3E040855D}" type="presParOf" srcId="{DCF0204B-51FB-4A7F-B162-E859C3828708}" destId="{B81CBFB7-3B26-4C9C-AE68-25DD4B96213F}" srcOrd="2" destOrd="0" presId="urn:microsoft.com/office/officeart/2018/5/layout/CenteredIconLabelDescriptionList"/>
    <dgm:cxn modelId="{26F76A57-AB25-4D58-A071-2B75FFF7D7AC}" type="presParOf" srcId="{DCF0204B-51FB-4A7F-B162-E859C3828708}" destId="{BA92A53E-C6BF-4A00-97EB-0B40103BF8DE}" srcOrd="3" destOrd="0" presId="urn:microsoft.com/office/officeart/2018/5/layout/CenteredIconLabelDescriptionList"/>
    <dgm:cxn modelId="{38E88F84-728B-4C63-B7F3-75727CD0766E}" type="presParOf" srcId="{DCF0204B-51FB-4A7F-B162-E859C3828708}" destId="{77E8DFCB-7C0F-407C-812F-EBBEEA322BCC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DC26CC44-5A43-4DFF-8D1D-5FA2AF8CE19A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69FF898-20BE-4CBE-9CCB-1CB60467CF69}">
      <dgm:prSet custT="1"/>
      <dgm:spPr/>
      <dgm:t>
        <a:bodyPr/>
        <a:lstStyle/>
        <a:p>
          <a:r>
            <a: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Auditory prosthesis that consists of a microphone, speech processor, transmitter and receiver that converts sounds into electric impulses and electrodes that are attached to the auditory nerve</a:t>
          </a:r>
        </a:p>
      </dgm:t>
    </dgm:pt>
    <dgm:pt modelId="{5BAAEF1E-6A4E-4054-8748-E240E1A42E35}" type="parTrans" cxnId="{88048333-D7DB-4E18-8741-FE6FFBC34209}">
      <dgm:prSet/>
      <dgm:spPr/>
      <dgm:t>
        <a:bodyPr/>
        <a:lstStyle/>
        <a:p>
          <a:endParaRPr lang="en-US"/>
        </a:p>
      </dgm:t>
    </dgm:pt>
    <dgm:pt modelId="{928269EA-E2A4-4B20-9564-95B8B3195B86}" type="sibTrans" cxnId="{88048333-D7DB-4E18-8741-FE6FFBC34209}">
      <dgm:prSet/>
      <dgm:spPr/>
      <dgm:t>
        <a:bodyPr/>
        <a:lstStyle/>
        <a:p>
          <a:endParaRPr lang="en-US"/>
        </a:p>
      </dgm:t>
    </dgm:pt>
    <dgm:pt modelId="{3BD4541F-2277-4F8E-A9F0-6835F22D4684}">
      <dgm:prSet/>
      <dgm:spPr/>
      <dgm:t>
        <a:bodyPr/>
        <a:lstStyle/>
        <a:p>
          <a:r>
            <a:rPr lang="en-US" dirty="0"/>
            <a:t>Transmitter is located outside the head behind the ear and connects via magnet to the receiver located immediately below it, under the skin</a:t>
          </a:r>
        </a:p>
      </dgm:t>
    </dgm:pt>
    <dgm:pt modelId="{B95B76DE-55E3-4191-9682-0879EA411886}" type="parTrans" cxnId="{62CC9C29-DB9E-464B-9C33-5784FFB89D76}">
      <dgm:prSet/>
      <dgm:spPr/>
      <dgm:t>
        <a:bodyPr/>
        <a:lstStyle/>
        <a:p>
          <a:endParaRPr lang="en-US"/>
        </a:p>
      </dgm:t>
    </dgm:pt>
    <dgm:pt modelId="{EF507678-4F0D-4AE0-B403-F6D1F8FDBAF0}" type="sibTrans" cxnId="{62CC9C29-DB9E-464B-9C33-5784FFB89D76}">
      <dgm:prSet/>
      <dgm:spPr/>
      <dgm:t>
        <a:bodyPr/>
        <a:lstStyle/>
        <a:p>
          <a:endParaRPr lang="en-US"/>
        </a:p>
      </dgm:t>
    </dgm:pt>
    <dgm:pt modelId="{DC6AE990-5F9C-44D3-96C7-E028A9A0CEF6}">
      <dgm:prSet/>
      <dgm:spPr/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Controversy with many within the Deaf community</a:t>
          </a:r>
        </a:p>
      </dgm:t>
    </dgm:pt>
    <dgm:pt modelId="{81314766-76BD-4EBB-8CD5-8BD316749677}" type="parTrans" cxnId="{09217251-0781-4095-B7C8-7D666ABE1C0C}">
      <dgm:prSet/>
      <dgm:spPr/>
      <dgm:t>
        <a:bodyPr/>
        <a:lstStyle/>
        <a:p>
          <a:endParaRPr lang="en-US"/>
        </a:p>
      </dgm:t>
    </dgm:pt>
    <dgm:pt modelId="{DB575E16-FDFF-41A9-B37C-8435A8C89672}" type="sibTrans" cxnId="{09217251-0781-4095-B7C8-7D666ABE1C0C}">
      <dgm:prSet/>
      <dgm:spPr/>
      <dgm:t>
        <a:bodyPr/>
        <a:lstStyle/>
        <a:p>
          <a:endParaRPr lang="en-US"/>
        </a:p>
      </dgm:t>
    </dgm:pt>
    <dgm:pt modelId="{A80FAB7F-E5CC-48E8-9C9E-60C9D1383BFE}">
      <dgm:prSet/>
      <dgm:spPr/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Those who were born totally deaf adapt more slowly </a:t>
          </a:r>
        </a:p>
      </dgm:t>
    </dgm:pt>
    <dgm:pt modelId="{343FFACA-0158-4390-9890-C4172A9F6134}" type="parTrans" cxnId="{A33C46C7-7F34-4B9C-B744-14693D117A1A}">
      <dgm:prSet/>
      <dgm:spPr/>
      <dgm:t>
        <a:bodyPr/>
        <a:lstStyle/>
        <a:p>
          <a:endParaRPr lang="en-US"/>
        </a:p>
      </dgm:t>
    </dgm:pt>
    <dgm:pt modelId="{FA6EA14D-2C5E-48C7-8312-F9E0065962BD}" type="sibTrans" cxnId="{A33C46C7-7F34-4B9C-B744-14693D117A1A}">
      <dgm:prSet/>
      <dgm:spPr/>
      <dgm:t>
        <a:bodyPr/>
        <a:lstStyle/>
        <a:p>
          <a:endParaRPr lang="en-US"/>
        </a:p>
      </dgm:t>
    </dgm:pt>
    <dgm:pt modelId="{CCCEF8DA-81F6-481E-A2B7-D4E7F1348235}">
      <dgm:prSet/>
      <dgm:spPr/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Intense, prolonged language training needed for those who did not develop speech</a:t>
          </a:r>
        </a:p>
      </dgm:t>
    </dgm:pt>
    <dgm:pt modelId="{079EE0C9-A59F-402D-A45B-8CCA2853E2F7}" type="parTrans" cxnId="{0850E250-9F80-4657-A570-F89809BCED6F}">
      <dgm:prSet/>
      <dgm:spPr/>
      <dgm:t>
        <a:bodyPr/>
        <a:lstStyle/>
        <a:p>
          <a:endParaRPr lang="en-US"/>
        </a:p>
      </dgm:t>
    </dgm:pt>
    <dgm:pt modelId="{402492E6-1F36-4F06-89CD-DD4C9358F2C0}" type="sibTrans" cxnId="{0850E250-9F80-4657-A570-F89809BCED6F}">
      <dgm:prSet/>
      <dgm:spPr/>
      <dgm:t>
        <a:bodyPr/>
        <a:lstStyle/>
        <a:p>
          <a:endParaRPr lang="en-US"/>
        </a:p>
      </dgm:t>
    </dgm:pt>
    <dgm:pt modelId="{8EAA0039-E199-41C0-A42E-65E033D40A1A}">
      <dgm:prSet/>
      <dgm:spPr/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Client education</a:t>
          </a:r>
        </a:p>
      </dgm:t>
    </dgm:pt>
    <dgm:pt modelId="{B6C4996B-0F5E-4041-9F96-6A392D55C220}" type="parTrans" cxnId="{640D9B05-A13B-4404-B881-080FCE8EFFD9}">
      <dgm:prSet/>
      <dgm:spPr/>
      <dgm:t>
        <a:bodyPr/>
        <a:lstStyle/>
        <a:p>
          <a:endParaRPr lang="en-US"/>
        </a:p>
      </dgm:t>
    </dgm:pt>
    <dgm:pt modelId="{F216E637-7101-4280-8263-697881B4FFB2}" type="sibTrans" cxnId="{640D9B05-A13B-4404-B881-080FCE8EFFD9}">
      <dgm:prSet/>
      <dgm:spPr/>
      <dgm:t>
        <a:bodyPr/>
        <a:lstStyle/>
        <a:p>
          <a:endParaRPr lang="en-US"/>
        </a:p>
      </dgm:t>
    </dgm:pt>
    <dgm:pt modelId="{D3AFFF4E-29B2-49B8-8FDD-5FC09CB425E5}">
      <dgm:prSet/>
      <dgm:spPr/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Unit is not turned on immediately after surgery</a:t>
          </a:r>
        </a:p>
      </dgm:t>
    </dgm:pt>
    <dgm:pt modelId="{2528F5E6-4381-4C47-9553-D5C4706B9F78}" type="parTrans" cxnId="{81F3A513-D65F-452E-8C3D-FF6FA166B425}">
      <dgm:prSet/>
      <dgm:spPr/>
      <dgm:t>
        <a:bodyPr/>
        <a:lstStyle/>
        <a:p>
          <a:endParaRPr lang="en-US"/>
        </a:p>
      </dgm:t>
    </dgm:pt>
    <dgm:pt modelId="{A3330C04-1F85-46C1-8870-857E6944DA16}" type="sibTrans" cxnId="{81F3A513-D65F-452E-8C3D-FF6FA166B425}">
      <dgm:prSet/>
      <dgm:spPr/>
      <dgm:t>
        <a:bodyPr/>
        <a:lstStyle/>
        <a:p>
          <a:endParaRPr lang="en-US"/>
        </a:p>
      </dgm:t>
    </dgm:pt>
    <dgm:pt modelId="{1E14AA1C-1DA9-495C-8F6C-25B8684E2771}">
      <dgm:prSet/>
      <dgm:spPr/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External unit is applied, and the speech processor is programmed 2 - 6 weeks after surgery </a:t>
          </a:r>
        </a:p>
      </dgm:t>
    </dgm:pt>
    <dgm:pt modelId="{B3E6D0F7-5FB7-4D2A-BD75-75676D227982}" type="parTrans" cxnId="{0EAD5110-BD7D-4A33-89BB-FE11FC4FE734}">
      <dgm:prSet/>
      <dgm:spPr/>
      <dgm:t>
        <a:bodyPr/>
        <a:lstStyle/>
        <a:p>
          <a:endParaRPr lang="en-US"/>
        </a:p>
      </dgm:t>
    </dgm:pt>
    <dgm:pt modelId="{4C250118-ECEF-49AE-9E1C-67077F4453FD}" type="sibTrans" cxnId="{0EAD5110-BD7D-4A33-89BB-FE11FC4FE734}">
      <dgm:prSet/>
      <dgm:spPr/>
      <dgm:t>
        <a:bodyPr/>
        <a:lstStyle/>
        <a:p>
          <a:endParaRPr lang="en-US"/>
        </a:p>
      </dgm:t>
    </dgm:pt>
    <dgm:pt modelId="{BFF10AB2-E128-4599-8248-95F1A7F4E967}">
      <dgm:prSet/>
      <dgm:spPr/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Avoid MRIs</a:t>
          </a:r>
        </a:p>
      </dgm:t>
    </dgm:pt>
    <dgm:pt modelId="{043AEF41-F0D0-4021-8745-3602E619E714}" type="parTrans" cxnId="{8126D17B-99D7-4527-9510-EE6914ECA801}">
      <dgm:prSet/>
      <dgm:spPr/>
      <dgm:t>
        <a:bodyPr/>
        <a:lstStyle/>
        <a:p>
          <a:endParaRPr lang="en-US"/>
        </a:p>
      </dgm:t>
    </dgm:pt>
    <dgm:pt modelId="{1947087C-FFC2-4037-978B-E0BD4E371BCD}" type="sibTrans" cxnId="{8126D17B-99D7-4527-9510-EE6914ECA801}">
      <dgm:prSet/>
      <dgm:spPr/>
      <dgm:t>
        <a:bodyPr/>
        <a:lstStyle/>
        <a:p>
          <a:endParaRPr lang="en-US"/>
        </a:p>
      </dgm:t>
    </dgm:pt>
    <dgm:pt modelId="{771B7943-772B-4618-A384-1704CC345088}" type="pres">
      <dgm:prSet presAssocID="{DC26CC44-5A43-4DFF-8D1D-5FA2AF8CE19A}" presName="Name0" presStyleCnt="0">
        <dgm:presLayoutVars>
          <dgm:dir/>
          <dgm:resizeHandles val="exact"/>
        </dgm:presLayoutVars>
      </dgm:prSet>
      <dgm:spPr/>
    </dgm:pt>
    <dgm:pt modelId="{63AA7D85-8B76-43E7-8AA5-9F59E95BBC31}" type="pres">
      <dgm:prSet presAssocID="{E69FF898-20BE-4CBE-9CCB-1CB60467CF69}" presName="node" presStyleLbl="node1" presStyleIdx="0" presStyleCnt="6">
        <dgm:presLayoutVars>
          <dgm:bulletEnabled val="1"/>
        </dgm:presLayoutVars>
      </dgm:prSet>
      <dgm:spPr/>
    </dgm:pt>
    <dgm:pt modelId="{84D474E4-F8DC-4510-833F-B97C7D20DD6C}" type="pres">
      <dgm:prSet presAssocID="{928269EA-E2A4-4B20-9564-95B8B3195B86}" presName="sibTrans" presStyleLbl="sibTrans1D1" presStyleIdx="0" presStyleCnt="5"/>
      <dgm:spPr/>
    </dgm:pt>
    <dgm:pt modelId="{1209CEDD-8066-4E0E-9089-40A33E9D3451}" type="pres">
      <dgm:prSet presAssocID="{928269EA-E2A4-4B20-9564-95B8B3195B86}" presName="connectorText" presStyleLbl="sibTrans1D1" presStyleIdx="0" presStyleCnt="5"/>
      <dgm:spPr/>
    </dgm:pt>
    <dgm:pt modelId="{7957ABBB-E55B-4D9F-B15A-16A4221C87D5}" type="pres">
      <dgm:prSet presAssocID="{3BD4541F-2277-4F8E-A9F0-6835F22D4684}" presName="node" presStyleLbl="node1" presStyleIdx="1" presStyleCnt="6">
        <dgm:presLayoutVars>
          <dgm:bulletEnabled val="1"/>
        </dgm:presLayoutVars>
      </dgm:prSet>
      <dgm:spPr/>
    </dgm:pt>
    <dgm:pt modelId="{F7575F94-A8A1-46C0-BC1F-64EE1FC34D32}" type="pres">
      <dgm:prSet presAssocID="{EF507678-4F0D-4AE0-B403-F6D1F8FDBAF0}" presName="sibTrans" presStyleLbl="sibTrans1D1" presStyleIdx="1" presStyleCnt="5"/>
      <dgm:spPr/>
    </dgm:pt>
    <dgm:pt modelId="{8F5A557F-3F79-4A9C-B2F7-1EFF4D7CC3FF}" type="pres">
      <dgm:prSet presAssocID="{EF507678-4F0D-4AE0-B403-F6D1F8FDBAF0}" presName="connectorText" presStyleLbl="sibTrans1D1" presStyleIdx="1" presStyleCnt="5"/>
      <dgm:spPr/>
    </dgm:pt>
    <dgm:pt modelId="{2010B653-C539-48C8-8CF1-339CFED10B0B}" type="pres">
      <dgm:prSet presAssocID="{DC6AE990-5F9C-44D3-96C7-E028A9A0CEF6}" presName="node" presStyleLbl="node1" presStyleIdx="2" presStyleCnt="6">
        <dgm:presLayoutVars>
          <dgm:bulletEnabled val="1"/>
        </dgm:presLayoutVars>
      </dgm:prSet>
      <dgm:spPr/>
    </dgm:pt>
    <dgm:pt modelId="{BE78063C-4CF9-4310-B806-36AA148AD87A}" type="pres">
      <dgm:prSet presAssocID="{DB575E16-FDFF-41A9-B37C-8435A8C89672}" presName="sibTrans" presStyleLbl="sibTrans1D1" presStyleIdx="2" presStyleCnt="5"/>
      <dgm:spPr/>
    </dgm:pt>
    <dgm:pt modelId="{263BCC3B-77B5-4A08-A0ED-ACFE6A7DD7AF}" type="pres">
      <dgm:prSet presAssocID="{DB575E16-FDFF-41A9-B37C-8435A8C89672}" presName="connectorText" presStyleLbl="sibTrans1D1" presStyleIdx="2" presStyleCnt="5"/>
      <dgm:spPr/>
    </dgm:pt>
    <dgm:pt modelId="{44419E44-74E1-417B-9CE9-C575110DE468}" type="pres">
      <dgm:prSet presAssocID="{A80FAB7F-E5CC-48E8-9C9E-60C9D1383BFE}" presName="node" presStyleLbl="node1" presStyleIdx="3" presStyleCnt="6">
        <dgm:presLayoutVars>
          <dgm:bulletEnabled val="1"/>
        </dgm:presLayoutVars>
      </dgm:prSet>
      <dgm:spPr/>
    </dgm:pt>
    <dgm:pt modelId="{134BD79D-CCB7-4E56-971A-33CAD88A15E4}" type="pres">
      <dgm:prSet presAssocID="{FA6EA14D-2C5E-48C7-8312-F9E0065962BD}" presName="sibTrans" presStyleLbl="sibTrans1D1" presStyleIdx="3" presStyleCnt="5"/>
      <dgm:spPr/>
    </dgm:pt>
    <dgm:pt modelId="{73651CE8-1FAC-49A3-BB8A-6EEF0283DE9E}" type="pres">
      <dgm:prSet presAssocID="{FA6EA14D-2C5E-48C7-8312-F9E0065962BD}" presName="connectorText" presStyleLbl="sibTrans1D1" presStyleIdx="3" presStyleCnt="5"/>
      <dgm:spPr/>
    </dgm:pt>
    <dgm:pt modelId="{FB7F7634-A0A1-4988-8F6B-0DE870BE745B}" type="pres">
      <dgm:prSet presAssocID="{CCCEF8DA-81F6-481E-A2B7-D4E7F1348235}" presName="node" presStyleLbl="node1" presStyleIdx="4" presStyleCnt="6">
        <dgm:presLayoutVars>
          <dgm:bulletEnabled val="1"/>
        </dgm:presLayoutVars>
      </dgm:prSet>
      <dgm:spPr/>
    </dgm:pt>
    <dgm:pt modelId="{DFCE7071-6547-4C4B-9F0C-A2EF9CCCC071}" type="pres">
      <dgm:prSet presAssocID="{402492E6-1F36-4F06-89CD-DD4C9358F2C0}" presName="sibTrans" presStyleLbl="sibTrans1D1" presStyleIdx="4" presStyleCnt="5"/>
      <dgm:spPr/>
    </dgm:pt>
    <dgm:pt modelId="{58CD9C32-1681-418F-8B23-8B34F273826F}" type="pres">
      <dgm:prSet presAssocID="{402492E6-1F36-4F06-89CD-DD4C9358F2C0}" presName="connectorText" presStyleLbl="sibTrans1D1" presStyleIdx="4" presStyleCnt="5"/>
      <dgm:spPr/>
    </dgm:pt>
    <dgm:pt modelId="{F32DDACD-F0D2-4068-8AD7-5B7631195FA5}" type="pres">
      <dgm:prSet presAssocID="{8EAA0039-E199-41C0-A42E-65E033D40A1A}" presName="node" presStyleLbl="node1" presStyleIdx="5" presStyleCnt="6">
        <dgm:presLayoutVars>
          <dgm:bulletEnabled val="1"/>
        </dgm:presLayoutVars>
      </dgm:prSet>
      <dgm:spPr/>
    </dgm:pt>
  </dgm:ptLst>
  <dgm:cxnLst>
    <dgm:cxn modelId="{640D9B05-A13B-4404-B881-080FCE8EFFD9}" srcId="{DC26CC44-5A43-4DFF-8D1D-5FA2AF8CE19A}" destId="{8EAA0039-E199-41C0-A42E-65E033D40A1A}" srcOrd="5" destOrd="0" parTransId="{B6C4996B-0F5E-4041-9F96-6A392D55C220}" sibTransId="{F216E637-7101-4280-8263-697881B4FFB2}"/>
    <dgm:cxn modelId="{248E0F06-4635-4360-BF14-618EE01876BC}" type="presOf" srcId="{1E14AA1C-1DA9-495C-8F6C-25B8684E2771}" destId="{F32DDACD-F0D2-4068-8AD7-5B7631195FA5}" srcOrd="0" destOrd="2" presId="urn:microsoft.com/office/officeart/2016/7/layout/RepeatingBendingProcessNew"/>
    <dgm:cxn modelId="{A309750B-5C14-4BAB-A6F9-2E816219737F}" type="presOf" srcId="{402492E6-1F36-4F06-89CD-DD4C9358F2C0}" destId="{DFCE7071-6547-4C4B-9F0C-A2EF9CCCC071}" srcOrd="0" destOrd="0" presId="urn:microsoft.com/office/officeart/2016/7/layout/RepeatingBendingProcessNew"/>
    <dgm:cxn modelId="{0EAD5110-BD7D-4A33-89BB-FE11FC4FE734}" srcId="{8EAA0039-E199-41C0-A42E-65E033D40A1A}" destId="{1E14AA1C-1DA9-495C-8F6C-25B8684E2771}" srcOrd="1" destOrd="0" parTransId="{B3E6D0F7-5FB7-4D2A-BD75-75676D227982}" sibTransId="{4C250118-ECEF-49AE-9E1C-67077F4453FD}"/>
    <dgm:cxn modelId="{81F3A513-D65F-452E-8C3D-FF6FA166B425}" srcId="{8EAA0039-E199-41C0-A42E-65E033D40A1A}" destId="{D3AFFF4E-29B2-49B8-8FDD-5FC09CB425E5}" srcOrd="0" destOrd="0" parTransId="{2528F5E6-4381-4C47-9553-D5C4706B9F78}" sibTransId="{A3330C04-1F85-46C1-8870-857E6944DA16}"/>
    <dgm:cxn modelId="{99C95117-A5AA-4DCA-98EE-A95ADCF844EC}" type="presOf" srcId="{EF507678-4F0D-4AE0-B403-F6D1F8FDBAF0}" destId="{8F5A557F-3F79-4A9C-B2F7-1EFF4D7CC3FF}" srcOrd="1" destOrd="0" presId="urn:microsoft.com/office/officeart/2016/7/layout/RepeatingBendingProcessNew"/>
    <dgm:cxn modelId="{A074671D-1642-4CFD-89D6-A1745BD059E6}" type="presOf" srcId="{402492E6-1F36-4F06-89CD-DD4C9358F2C0}" destId="{58CD9C32-1681-418F-8B23-8B34F273826F}" srcOrd="1" destOrd="0" presId="urn:microsoft.com/office/officeart/2016/7/layout/RepeatingBendingProcessNew"/>
    <dgm:cxn modelId="{F5F79D23-F083-41D9-8791-D7A30E1C726E}" type="presOf" srcId="{BFF10AB2-E128-4599-8248-95F1A7F4E967}" destId="{F32DDACD-F0D2-4068-8AD7-5B7631195FA5}" srcOrd="0" destOrd="3" presId="urn:microsoft.com/office/officeart/2016/7/layout/RepeatingBendingProcessNew"/>
    <dgm:cxn modelId="{91594B25-B5A3-4375-87CE-FF8C0676356F}" type="presOf" srcId="{E69FF898-20BE-4CBE-9CCB-1CB60467CF69}" destId="{63AA7D85-8B76-43E7-8AA5-9F59E95BBC31}" srcOrd="0" destOrd="0" presId="urn:microsoft.com/office/officeart/2016/7/layout/RepeatingBendingProcessNew"/>
    <dgm:cxn modelId="{62CC9C29-DB9E-464B-9C33-5784FFB89D76}" srcId="{DC26CC44-5A43-4DFF-8D1D-5FA2AF8CE19A}" destId="{3BD4541F-2277-4F8E-A9F0-6835F22D4684}" srcOrd="1" destOrd="0" parTransId="{B95B76DE-55E3-4191-9682-0879EA411886}" sibTransId="{EF507678-4F0D-4AE0-B403-F6D1F8FDBAF0}"/>
    <dgm:cxn modelId="{4FB7D02A-B72E-4627-81CB-8FA68520D605}" type="presOf" srcId="{EF507678-4F0D-4AE0-B403-F6D1F8FDBAF0}" destId="{F7575F94-A8A1-46C0-BC1F-64EE1FC34D32}" srcOrd="0" destOrd="0" presId="urn:microsoft.com/office/officeart/2016/7/layout/RepeatingBendingProcessNew"/>
    <dgm:cxn modelId="{88048333-D7DB-4E18-8741-FE6FFBC34209}" srcId="{DC26CC44-5A43-4DFF-8D1D-5FA2AF8CE19A}" destId="{E69FF898-20BE-4CBE-9CCB-1CB60467CF69}" srcOrd="0" destOrd="0" parTransId="{5BAAEF1E-6A4E-4054-8748-E240E1A42E35}" sibTransId="{928269EA-E2A4-4B20-9564-95B8B3195B86}"/>
    <dgm:cxn modelId="{1527F035-53C7-4E79-92DC-7A72DBF5B1EE}" type="presOf" srcId="{DB575E16-FDFF-41A9-B37C-8435A8C89672}" destId="{BE78063C-4CF9-4310-B806-36AA148AD87A}" srcOrd="0" destOrd="0" presId="urn:microsoft.com/office/officeart/2016/7/layout/RepeatingBendingProcessNew"/>
    <dgm:cxn modelId="{98EBEF5C-48A7-425D-9159-FBA1EBC49835}" type="presOf" srcId="{FA6EA14D-2C5E-48C7-8312-F9E0065962BD}" destId="{134BD79D-CCB7-4E56-971A-33CAD88A15E4}" srcOrd="0" destOrd="0" presId="urn:microsoft.com/office/officeart/2016/7/layout/RepeatingBendingProcessNew"/>
    <dgm:cxn modelId="{6A084766-C341-42F4-A73E-4F23E2E67F3F}" type="presOf" srcId="{3BD4541F-2277-4F8E-A9F0-6835F22D4684}" destId="{7957ABBB-E55B-4D9F-B15A-16A4221C87D5}" srcOrd="0" destOrd="0" presId="urn:microsoft.com/office/officeart/2016/7/layout/RepeatingBendingProcessNew"/>
    <dgm:cxn modelId="{0850E250-9F80-4657-A570-F89809BCED6F}" srcId="{DC26CC44-5A43-4DFF-8D1D-5FA2AF8CE19A}" destId="{CCCEF8DA-81F6-481E-A2B7-D4E7F1348235}" srcOrd="4" destOrd="0" parTransId="{079EE0C9-A59F-402D-A45B-8CCA2853E2F7}" sibTransId="{402492E6-1F36-4F06-89CD-DD4C9358F2C0}"/>
    <dgm:cxn modelId="{3292F970-00E1-4578-976F-0C37D6E8E93C}" type="presOf" srcId="{FA6EA14D-2C5E-48C7-8312-F9E0065962BD}" destId="{73651CE8-1FAC-49A3-BB8A-6EEF0283DE9E}" srcOrd="1" destOrd="0" presId="urn:microsoft.com/office/officeart/2016/7/layout/RepeatingBendingProcessNew"/>
    <dgm:cxn modelId="{09217251-0781-4095-B7C8-7D666ABE1C0C}" srcId="{DC26CC44-5A43-4DFF-8D1D-5FA2AF8CE19A}" destId="{DC6AE990-5F9C-44D3-96C7-E028A9A0CEF6}" srcOrd="2" destOrd="0" parTransId="{81314766-76BD-4EBB-8CD5-8BD316749677}" sibTransId="{DB575E16-FDFF-41A9-B37C-8435A8C89672}"/>
    <dgm:cxn modelId="{5DA74C72-1EFB-4AD7-A4BD-966B14198A91}" type="presOf" srcId="{DB575E16-FDFF-41A9-B37C-8435A8C89672}" destId="{263BCC3B-77B5-4A08-A0ED-ACFE6A7DD7AF}" srcOrd="1" destOrd="0" presId="urn:microsoft.com/office/officeart/2016/7/layout/RepeatingBendingProcessNew"/>
    <dgm:cxn modelId="{C23E8473-939C-4F2A-A009-949F441443F0}" type="presOf" srcId="{8EAA0039-E199-41C0-A42E-65E033D40A1A}" destId="{F32DDACD-F0D2-4068-8AD7-5B7631195FA5}" srcOrd="0" destOrd="0" presId="urn:microsoft.com/office/officeart/2016/7/layout/RepeatingBendingProcessNew"/>
    <dgm:cxn modelId="{24904D5A-89AB-4976-8E67-58B489E28EA7}" type="presOf" srcId="{D3AFFF4E-29B2-49B8-8FDD-5FC09CB425E5}" destId="{F32DDACD-F0D2-4068-8AD7-5B7631195FA5}" srcOrd="0" destOrd="1" presId="urn:microsoft.com/office/officeart/2016/7/layout/RepeatingBendingProcessNew"/>
    <dgm:cxn modelId="{8126D17B-99D7-4527-9510-EE6914ECA801}" srcId="{8EAA0039-E199-41C0-A42E-65E033D40A1A}" destId="{BFF10AB2-E128-4599-8248-95F1A7F4E967}" srcOrd="2" destOrd="0" parTransId="{043AEF41-F0D0-4021-8745-3602E619E714}" sibTransId="{1947087C-FFC2-4037-978B-E0BD4E371BCD}"/>
    <dgm:cxn modelId="{DDD5C17D-A2C5-44EB-B5EB-9ADABF51CCF3}" type="presOf" srcId="{928269EA-E2A4-4B20-9564-95B8B3195B86}" destId="{84D474E4-F8DC-4510-833F-B97C7D20DD6C}" srcOrd="0" destOrd="0" presId="urn:microsoft.com/office/officeart/2016/7/layout/RepeatingBendingProcessNew"/>
    <dgm:cxn modelId="{FD4CDD7D-ACD9-463B-B2CB-81560768197B}" type="presOf" srcId="{CCCEF8DA-81F6-481E-A2B7-D4E7F1348235}" destId="{FB7F7634-A0A1-4988-8F6B-0DE870BE745B}" srcOrd="0" destOrd="0" presId="urn:microsoft.com/office/officeart/2016/7/layout/RepeatingBendingProcessNew"/>
    <dgm:cxn modelId="{8E23B58F-F224-4E43-94C7-01535E09BE9D}" type="presOf" srcId="{DC6AE990-5F9C-44D3-96C7-E028A9A0CEF6}" destId="{2010B653-C539-48C8-8CF1-339CFED10B0B}" srcOrd="0" destOrd="0" presId="urn:microsoft.com/office/officeart/2016/7/layout/RepeatingBendingProcessNew"/>
    <dgm:cxn modelId="{3626ED95-8088-49BD-9F2C-14EB06D5D988}" type="presOf" srcId="{A80FAB7F-E5CC-48E8-9C9E-60C9D1383BFE}" destId="{44419E44-74E1-417B-9CE9-C575110DE468}" srcOrd="0" destOrd="0" presId="urn:microsoft.com/office/officeart/2016/7/layout/RepeatingBendingProcessNew"/>
    <dgm:cxn modelId="{89A25FA2-DB15-4AE2-80E3-BE7A5A61B535}" type="presOf" srcId="{DC26CC44-5A43-4DFF-8D1D-5FA2AF8CE19A}" destId="{771B7943-772B-4618-A384-1704CC345088}" srcOrd="0" destOrd="0" presId="urn:microsoft.com/office/officeart/2016/7/layout/RepeatingBendingProcessNew"/>
    <dgm:cxn modelId="{D47AFCA7-B2A6-4D37-9EBB-6F1B43BB0F99}" type="presOf" srcId="{928269EA-E2A4-4B20-9564-95B8B3195B86}" destId="{1209CEDD-8066-4E0E-9089-40A33E9D3451}" srcOrd="1" destOrd="0" presId="urn:microsoft.com/office/officeart/2016/7/layout/RepeatingBendingProcessNew"/>
    <dgm:cxn modelId="{A33C46C7-7F34-4B9C-B744-14693D117A1A}" srcId="{DC26CC44-5A43-4DFF-8D1D-5FA2AF8CE19A}" destId="{A80FAB7F-E5CC-48E8-9C9E-60C9D1383BFE}" srcOrd="3" destOrd="0" parTransId="{343FFACA-0158-4390-9890-C4172A9F6134}" sibTransId="{FA6EA14D-2C5E-48C7-8312-F9E0065962BD}"/>
    <dgm:cxn modelId="{5AC62272-8C1C-4504-8417-1985B45D923F}" type="presParOf" srcId="{771B7943-772B-4618-A384-1704CC345088}" destId="{63AA7D85-8B76-43E7-8AA5-9F59E95BBC31}" srcOrd="0" destOrd="0" presId="urn:microsoft.com/office/officeart/2016/7/layout/RepeatingBendingProcessNew"/>
    <dgm:cxn modelId="{8F1F90B0-9DC9-48F4-AD3D-38F6B77C88F3}" type="presParOf" srcId="{771B7943-772B-4618-A384-1704CC345088}" destId="{84D474E4-F8DC-4510-833F-B97C7D20DD6C}" srcOrd="1" destOrd="0" presId="urn:microsoft.com/office/officeart/2016/7/layout/RepeatingBendingProcessNew"/>
    <dgm:cxn modelId="{92AB6938-B0BF-434F-9C27-AF59BE897B9A}" type="presParOf" srcId="{84D474E4-F8DC-4510-833F-B97C7D20DD6C}" destId="{1209CEDD-8066-4E0E-9089-40A33E9D3451}" srcOrd="0" destOrd="0" presId="urn:microsoft.com/office/officeart/2016/7/layout/RepeatingBendingProcessNew"/>
    <dgm:cxn modelId="{A46777D4-8EBD-4D50-8D13-1284933681C1}" type="presParOf" srcId="{771B7943-772B-4618-A384-1704CC345088}" destId="{7957ABBB-E55B-4D9F-B15A-16A4221C87D5}" srcOrd="2" destOrd="0" presId="urn:microsoft.com/office/officeart/2016/7/layout/RepeatingBendingProcessNew"/>
    <dgm:cxn modelId="{3E3F2FE0-1645-48EC-8221-00A5DBCF66B0}" type="presParOf" srcId="{771B7943-772B-4618-A384-1704CC345088}" destId="{F7575F94-A8A1-46C0-BC1F-64EE1FC34D32}" srcOrd="3" destOrd="0" presId="urn:microsoft.com/office/officeart/2016/7/layout/RepeatingBendingProcessNew"/>
    <dgm:cxn modelId="{0D3FDA8F-DEFC-4853-8FB4-481BC29CCF36}" type="presParOf" srcId="{F7575F94-A8A1-46C0-BC1F-64EE1FC34D32}" destId="{8F5A557F-3F79-4A9C-B2F7-1EFF4D7CC3FF}" srcOrd="0" destOrd="0" presId="urn:microsoft.com/office/officeart/2016/7/layout/RepeatingBendingProcessNew"/>
    <dgm:cxn modelId="{9E8EA63C-D6D9-4839-922C-D3B1EB7A99BB}" type="presParOf" srcId="{771B7943-772B-4618-A384-1704CC345088}" destId="{2010B653-C539-48C8-8CF1-339CFED10B0B}" srcOrd="4" destOrd="0" presId="urn:microsoft.com/office/officeart/2016/7/layout/RepeatingBendingProcessNew"/>
    <dgm:cxn modelId="{C0A818E9-5820-4B1E-BCDD-1014FC5ED635}" type="presParOf" srcId="{771B7943-772B-4618-A384-1704CC345088}" destId="{BE78063C-4CF9-4310-B806-36AA148AD87A}" srcOrd="5" destOrd="0" presId="urn:microsoft.com/office/officeart/2016/7/layout/RepeatingBendingProcessNew"/>
    <dgm:cxn modelId="{E567ABA9-CBFA-4454-B43B-FA9285159504}" type="presParOf" srcId="{BE78063C-4CF9-4310-B806-36AA148AD87A}" destId="{263BCC3B-77B5-4A08-A0ED-ACFE6A7DD7AF}" srcOrd="0" destOrd="0" presId="urn:microsoft.com/office/officeart/2016/7/layout/RepeatingBendingProcessNew"/>
    <dgm:cxn modelId="{B4D2C354-43F6-4780-B047-70E558F59D41}" type="presParOf" srcId="{771B7943-772B-4618-A384-1704CC345088}" destId="{44419E44-74E1-417B-9CE9-C575110DE468}" srcOrd="6" destOrd="0" presId="urn:microsoft.com/office/officeart/2016/7/layout/RepeatingBendingProcessNew"/>
    <dgm:cxn modelId="{C2A8F31F-F359-49C3-BA85-50BEA803EBBB}" type="presParOf" srcId="{771B7943-772B-4618-A384-1704CC345088}" destId="{134BD79D-CCB7-4E56-971A-33CAD88A15E4}" srcOrd="7" destOrd="0" presId="urn:microsoft.com/office/officeart/2016/7/layout/RepeatingBendingProcessNew"/>
    <dgm:cxn modelId="{E4BA3D30-D2B1-47AC-93E8-A320539FB0FD}" type="presParOf" srcId="{134BD79D-CCB7-4E56-971A-33CAD88A15E4}" destId="{73651CE8-1FAC-49A3-BB8A-6EEF0283DE9E}" srcOrd="0" destOrd="0" presId="urn:microsoft.com/office/officeart/2016/7/layout/RepeatingBendingProcessNew"/>
    <dgm:cxn modelId="{7DCB5D74-32C5-44FE-AF12-4FD83059CA7F}" type="presParOf" srcId="{771B7943-772B-4618-A384-1704CC345088}" destId="{FB7F7634-A0A1-4988-8F6B-0DE870BE745B}" srcOrd="8" destOrd="0" presId="urn:microsoft.com/office/officeart/2016/7/layout/RepeatingBendingProcessNew"/>
    <dgm:cxn modelId="{B65CA4F1-EA78-42F4-B7CD-13EE37A556CA}" type="presParOf" srcId="{771B7943-772B-4618-A384-1704CC345088}" destId="{DFCE7071-6547-4C4B-9F0C-A2EF9CCCC071}" srcOrd="9" destOrd="0" presId="urn:microsoft.com/office/officeart/2016/7/layout/RepeatingBendingProcessNew"/>
    <dgm:cxn modelId="{BB3A0C9C-EFD5-4293-A45B-BBD6217C1AC0}" type="presParOf" srcId="{DFCE7071-6547-4C4B-9F0C-A2EF9CCCC071}" destId="{58CD9C32-1681-418F-8B23-8B34F273826F}" srcOrd="0" destOrd="0" presId="urn:microsoft.com/office/officeart/2016/7/layout/RepeatingBendingProcessNew"/>
    <dgm:cxn modelId="{86B38BF8-937D-434E-A8CD-162400C38C98}" type="presParOf" srcId="{771B7943-772B-4618-A384-1704CC345088}" destId="{F32DDACD-F0D2-4068-8AD7-5B7631195FA5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1DC7CF7E-4445-43B7-A2F8-D4E87AAC3BB2}" type="doc">
      <dgm:prSet loTypeId="urn:microsoft.com/office/officeart/2005/8/layout/process4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C225881-133E-4BF5-BE92-C2DF9054659E}">
      <dgm:prSet/>
      <dgm:spPr/>
      <dgm:t>
        <a:bodyPr/>
        <a:lstStyle/>
        <a:p>
          <a:r>
            <a:rPr lang="en-US" dirty="0"/>
            <a:t>Inflammation/infection of the external auditory canal most commonly due to a bacterial or fungal infection</a:t>
          </a:r>
        </a:p>
      </dgm:t>
    </dgm:pt>
    <dgm:pt modelId="{4EF6BD2F-42EB-4684-A106-88347974BAF1}" type="parTrans" cxnId="{F9153981-B3AD-4AAB-A75C-9870D1CE3260}">
      <dgm:prSet/>
      <dgm:spPr/>
      <dgm:t>
        <a:bodyPr/>
        <a:lstStyle/>
        <a:p>
          <a:endParaRPr lang="en-US"/>
        </a:p>
      </dgm:t>
    </dgm:pt>
    <dgm:pt modelId="{C1A37713-54F7-4DF8-9AA0-E8BEF03B620B}" type="sibTrans" cxnId="{F9153981-B3AD-4AAB-A75C-9870D1CE3260}">
      <dgm:prSet/>
      <dgm:spPr/>
      <dgm:t>
        <a:bodyPr/>
        <a:lstStyle/>
        <a:p>
          <a:endParaRPr lang="en-US"/>
        </a:p>
      </dgm:t>
    </dgm:pt>
    <dgm:pt modelId="{654FE686-F6C8-4370-8C9B-FAF6C1435A7A}">
      <dgm:prSet/>
      <dgm:spPr/>
      <dgm:t>
        <a:bodyPr/>
        <a:lstStyle/>
        <a:p>
          <a:r>
            <a:rPr lang="en-US"/>
            <a:t>Manifestations</a:t>
          </a:r>
        </a:p>
      </dgm:t>
    </dgm:pt>
    <dgm:pt modelId="{00DC6F76-5B26-4928-A37D-B547C2355576}" type="parTrans" cxnId="{AD581608-309F-472A-900B-427A23E407DF}">
      <dgm:prSet/>
      <dgm:spPr/>
      <dgm:t>
        <a:bodyPr/>
        <a:lstStyle/>
        <a:p>
          <a:endParaRPr lang="en-US"/>
        </a:p>
      </dgm:t>
    </dgm:pt>
    <dgm:pt modelId="{B33593E1-C3CF-4515-8F6F-10D068EE38E7}" type="sibTrans" cxnId="{AD581608-309F-472A-900B-427A23E407DF}">
      <dgm:prSet/>
      <dgm:spPr/>
      <dgm:t>
        <a:bodyPr/>
        <a:lstStyle/>
        <a:p>
          <a:endParaRPr lang="en-US"/>
        </a:p>
      </dgm:t>
    </dgm:pt>
    <dgm:pt modelId="{5A8268CF-61E4-452B-AD0C-76E54A2C54C2}">
      <dgm:prSet custT="1"/>
      <dgm:spPr/>
      <dgm:t>
        <a:bodyPr/>
        <a:lstStyle/>
        <a:p>
          <a:r>
            <a: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Pain and tenderness </a:t>
          </a:r>
        </a:p>
      </dgm:t>
    </dgm:pt>
    <dgm:pt modelId="{6ACC4FE2-35F8-46C4-8EAF-ECBB60DCB51F}" type="parTrans" cxnId="{B234C8ED-0C49-4B4F-8370-73B5D431DCFF}">
      <dgm:prSet/>
      <dgm:spPr/>
      <dgm:t>
        <a:bodyPr/>
        <a:lstStyle/>
        <a:p>
          <a:endParaRPr lang="en-US"/>
        </a:p>
      </dgm:t>
    </dgm:pt>
    <dgm:pt modelId="{F1DA79B9-89ED-4753-89F4-D0B463C1E9AE}" type="sibTrans" cxnId="{B234C8ED-0C49-4B4F-8370-73B5D431DCFF}">
      <dgm:prSet/>
      <dgm:spPr/>
      <dgm:t>
        <a:bodyPr/>
        <a:lstStyle/>
        <a:p>
          <a:endParaRPr lang="en-US"/>
        </a:p>
      </dgm:t>
    </dgm:pt>
    <dgm:pt modelId="{0916D37D-C947-4B90-BBA4-A571BAFE056C}">
      <dgm:prSet custT="1"/>
      <dgm:spPr/>
      <dgm:t>
        <a:bodyPr/>
        <a:lstStyle/>
        <a:p>
          <a:r>
            <a: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Discharge</a:t>
          </a:r>
          <a:endParaRPr lang="en-US" sz="1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437659-9FBD-465D-9123-99DC46CF6406}" type="parTrans" cxnId="{505F2B2C-0D5F-4A4E-918F-A6AC051A54BC}">
      <dgm:prSet/>
      <dgm:spPr/>
      <dgm:t>
        <a:bodyPr/>
        <a:lstStyle/>
        <a:p>
          <a:endParaRPr lang="en-US"/>
        </a:p>
      </dgm:t>
    </dgm:pt>
    <dgm:pt modelId="{23219778-1C41-4D9E-957C-FEFCA4ABBBE1}" type="sibTrans" cxnId="{505F2B2C-0D5F-4A4E-918F-A6AC051A54BC}">
      <dgm:prSet/>
      <dgm:spPr/>
      <dgm:t>
        <a:bodyPr/>
        <a:lstStyle/>
        <a:p>
          <a:endParaRPr lang="en-US"/>
        </a:p>
      </dgm:t>
    </dgm:pt>
    <dgm:pt modelId="{F63D7DF5-472B-4305-947F-311736CA09B4}">
      <dgm:prSet custT="1"/>
      <dgm:spPr/>
      <dgm:t>
        <a:bodyPr/>
        <a:lstStyle/>
        <a:p>
          <a:r>
            <a: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Edema and erythema of canal</a:t>
          </a:r>
        </a:p>
      </dgm:t>
    </dgm:pt>
    <dgm:pt modelId="{238402FB-0776-4936-BB80-DC05622CBCB0}" type="parTrans" cxnId="{13963F1F-9350-4EA4-AA27-3543E9CA1DC0}">
      <dgm:prSet/>
      <dgm:spPr/>
      <dgm:t>
        <a:bodyPr/>
        <a:lstStyle/>
        <a:p>
          <a:endParaRPr lang="en-US"/>
        </a:p>
      </dgm:t>
    </dgm:pt>
    <dgm:pt modelId="{9F2450FF-9FFD-4681-9E6D-E2DE8DD2C008}" type="sibTrans" cxnId="{13963F1F-9350-4EA4-AA27-3543E9CA1DC0}">
      <dgm:prSet/>
      <dgm:spPr/>
      <dgm:t>
        <a:bodyPr/>
        <a:lstStyle/>
        <a:p>
          <a:endParaRPr lang="en-US"/>
        </a:p>
      </dgm:t>
    </dgm:pt>
    <dgm:pt modelId="{B5F86E0D-9055-41BA-8BEE-968E7D4505C1}">
      <dgm:prSet custT="1"/>
      <dgm:spPr/>
      <dgm:t>
        <a:bodyPr/>
        <a:lstStyle/>
        <a:p>
          <a:r>
            <a: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Pruritus</a:t>
          </a:r>
          <a:endParaRPr lang="en-US" sz="17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945338F-89AC-4A0A-97E1-98BF0C28424F}" type="parTrans" cxnId="{699E33B4-8D5C-477F-A34C-BB13E0860A6C}">
      <dgm:prSet/>
      <dgm:spPr/>
      <dgm:t>
        <a:bodyPr/>
        <a:lstStyle/>
        <a:p>
          <a:endParaRPr lang="en-US"/>
        </a:p>
      </dgm:t>
    </dgm:pt>
    <dgm:pt modelId="{005B7128-7A43-4D29-A960-A7F238751D83}" type="sibTrans" cxnId="{699E33B4-8D5C-477F-A34C-BB13E0860A6C}">
      <dgm:prSet/>
      <dgm:spPr/>
      <dgm:t>
        <a:bodyPr/>
        <a:lstStyle/>
        <a:p>
          <a:endParaRPr lang="en-US"/>
        </a:p>
      </dgm:t>
    </dgm:pt>
    <dgm:pt modelId="{382DBFF3-D749-48BE-B17D-DD7C5B56A554}">
      <dgm:prSet custT="1"/>
      <dgm:spPr/>
      <dgm:t>
        <a:bodyPr/>
        <a:lstStyle/>
        <a:p>
          <a:r>
            <a:rPr lang="en-US" sz="1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Hearing l</a:t>
          </a:r>
          <a:r>
            <a: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</a:t>
          </a:r>
          <a:r>
            <a:rPr lang="en-US" sz="1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ss</a:t>
          </a:r>
        </a:p>
      </dgm:t>
    </dgm:pt>
    <dgm:pt modelId="{08FF57C6-FA4E-4166-806C-7A252A8149A6}" type="parTrans" cxnId="{545AC42D-29F3-4F41-B340-A937B0F174C0}">
      <dgm:prSet/>
      <dgm:spPr/>
      <dgm:t>
        <a:bodyPr/>
        <a:lstStyle/>
        <a:p>
          <a:endParaRPr lang="en-US"/>
        </a:p>
      </dgm:t>
    </dgm:pt>
    <dgm:pt modelId="{9A6F3E1A-7620-4B50-9F8B-F41A56CFDC02}" type="sibTrans" cxnId="{545AC42D-29F3-4F41-B340-A937B0F174C0}">
      <dgm:prSet/>
      <dgm:spPr/>
      <dgm:t>
        <a:bodyPr/>
        <a:lstStyle/>
        <a:p>
          <a:endParaRPr lang="en-US"/>
        </a:p>
      </dgm:t>
    </dgm:pt>
    <dgm:pt modelId="{6DC0A918-5968-4E16-87A5-3E28A99A2BBF}">
      <dgm:prSet custT="1"/>
      <dgm:spPr/>
      <dgm:t>
        <a:bodyPr/>
        <a:lstStyle/>
        <a:p>
          <a:r>
            <a: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Feelings of fullness in the ear</a:t>
          </a:r>
        </a:p>
      </dgm:t>
    </dgm:pt>
    <dgm:pt modelId="{B3E45DA9-3534-4327-AAC9-D1CAC60DE892}" type="parTrans" cxnId="{E2865ADE-2ED0-4E94-A6EC-BD90DDE477BA}">
      <dgm:prSet/>
      <dgm:spPr/>
      <dgm:t>
        <a:bodyPr/>
        <a:lstStyle/>
        <a:p>
          <a:endParaRPr lang="en-US"/>
        </a:p>
      </dgm:t>
    </dgm:pt>
    <dgm:pt modelId="{2BBDD977-9EAA-444D-AE16-6F95EA772E30}" type="sibTrans" cxnId="{E2865ADE-2ED0-4E94-A6EC-BD90DDE477BA}">
      <dgm:prSet/>
      <dgm:spPr/>
      <dgm:t>
        <a:bodyPr/>
        <a:lstStyle/>
        <a:p>
          <a:endParaRPr lang="en-US"/>
        </a:p>
      </dgm:t>
    </dgm:pt>
    <dgm:pt modelId="{C7D217BD-5094-4A73-A97D-7E2B2A673F3B}" type="pres">
      <dgm:prSet presAssocID="{1DC7CF7E-4445-43B7-A2F8-D4E87AAC3BB2}" presName="Name0" presStyleCnt="0">
        <dgm:presLayoutVars>
          <dgm:dir/>
          <dgm:animLvl val="lvl"/>
          <dgm:resizeHandles val="exact"/>
        </dgm:presLayoutVars>
      </dgm:prSet>
      <dgm:spPr/>
    </dgm:pt>
    <dgm:pt modelId="{263C0113-7175-46AA-B8BF-53C361867EEE}" type="pres">
      <dgm:prSet presAssocID="{654FE686-F6C8-4370-8C9B-FAF6C1435A7A}" presName="boxAndChildren" presStyleCnt="0"/>
      <dgm:spPr/>
    </dgm:pt>
    <dgm:pt modelId="{1B7A70BE-C061-40E1-BFF0-584E22CB070B}" type="pres">
      <dgm:prSet presAssocID="{654FE686-F6C8-4370-8C9B-FAF6C1435A7A}" presName="parentTextBox" presStyleLbl="node1" presStyleIdx="0" presStyleCnt="2"/>
      <dgm:spPr/>
    </dgm:pt>
    <dgm:pt modelId="{975DB5B6-B386-4F29-9487-94A655F51EDD}" type="pres">
      <dgm:prSet presAssocID="{654FE686-F6C8-4370-8C9B-FAF6C1435A7A}" presName="entireBox" presStyleLbl="node1" presStyleIdx="0" presStyleCnt="2"/>
      <dgm:spPr/>
    </dgm:pt>
    <dgm:pt modelId="{0EA5983A-5469-49EC-888A-9A6F0F99BD7F}" type="pres">
      <dgm:prSet presAssocID="{654FE686-F6C8-4370-8C9B-FAF6C1435A7A}" presName="descendantBox" presStyleCnt="0"/>
      <dgm:spPr/>
    </dgm:pt>
    <dgm:pt modelId="{3C3E7697-5C41-4DA2-A882-C293EDFBC523}" type="pres">
      <dgm:prSet presAssocID="{5A8268CF-61E4-452B-AD0C-76E54A2C54C2}" presName="childTextBox" presStyleLbl="fgAccFollowNode1" presStyleIdx="0" presStyleCnt="6">
        <dgm:presLayoutVars>
          <dgm:bulletEnabled val="1"/>
        </dgm:presLayoutVars>
      </dgm:prSet>
      <dgm:spPr/>
    </dgm:pt>
    <dgm:pt modelId="{F02FDF82-207C-459D-A56F-3AFDA2CCA4FD}" type="pres">
      <dgm:prSet presAssocID="{0916D37D-C947-4B90-BBA4-A571BAFE056C}" presName="childTextBox" presStyleLbl="fgAccFollowNode1" presStyleIdx="1" presStyleCnt="6">
        <dgm:presLayoutVars>
          <dgm:bulletEnabled val="1"/>
        </dgm:presLayoutVars>
      </dgm:prSet>
      <dgm:spPr/>
    </dgm:pt>
    <dgm:pt modelId="{F1A90D95-4B07-4E06-A85E-840BACD69349}" type="pres">
      <dgm:prSet presAssocID="{F63D7DF5-472B-4305-947F-311736CA09B4}" presName="childTextBox" presStyleLbl="fgAccFollowNode1" presStyleIdx="2" presStyleCnt="6">
        <dgm:presLayoutVars>
          <dgm:bulletEnabled val="1"/>
        </dgm:presLayoutVars>
      </dgm:prSet>
      <dgm:spPr/>
    </dgm:pt>
    <dgm:pt modelId="{A74E7BF5-2FD5-4A6A-9AD9-023715225E40}" type="pres">
      <dgm:prSet presAssocID="{B5F86E0D-9055-41BA-8BEE-968E7D4505C1}" presName="childTextBox" presStyleLbl="fgAccFollowNode1" presStyleIdx="3" presStyleCnt="6">
        <dgm:presLayoutVars>
          <dgm:bulletEnabled val="1"/>
        </dgm:presLayoutVars>
      </dgm:prSet>
      <dgm:spPr/>
    </dgm:pt>
    <dgm:pt modelId="{9B4A569F-AAFB-49BA-A576-B1F391E82CE5}" type="pres">
      <dgm:prSet presAssocID="{382DBFF3-D749-48BE-B17D-DD7C5B56A554}" presName="childTextBox" presStyleLbl="fgAccFollowNode1" presStyleIdx="4" presStyleCnt="6">
        <dgm:presLayoutVars>
          <dgm:bulletEnabled val="1"/>
        </dgm:presLayoutVars>
      </dgm:prSet>
      <dgm:spPr/>
    </dgm:pt>
    <dgm:pt modelId="{53DD79CD-DBC3-4B58-BC50-235A595A88F9}" type="pres">
      <dgm:prSet presAssocID="{6DC0A918-5968-4E16-87A5-3E28A99A2BBF}" presName="childTextBox" presStyleLbl="fgAccFollowNode1" presStyleIdx="5" presStyleCnt="6">
        <dgm:presLayoutVars>
          <dgm:bulletEnabled val="1"/>
        </dgm:presLayoutVars>
      </dgm:prSet>
      <dgm:spPr/>
    </dgm:pt>
    <dgm:pt modelId="{EDC2044E-540A-4112-99A8-E2F8BB2791AF}" type="pres">
      <dgm:prSet presAssocID="{C1A37713-54F7-4DF8-9AA0-E8BEF03B620B}" presName="sp" presStyleCnt="0"/>
      <dgm:spPr/>
    </dgm:pt>
    <dgm:pt modelId="{AA862F43-4F92-4710-AB44-1D5A296CA7F8}" type="pres">
      <dgm:prSet presAssocID="{5C225881-133E-4BF5-BE92-C2DF9054659E}" presName="arrowAndChildren" presStyleCnt="0"/>
      <dgm:spPr/>
    </dgm:pt>
    <dgm:pt modelId="{56F21DA4-BF4F-4C99-B75E-ADE2D2AFA5DC}" type="pres">
      <dgm:prSet presAssocID="{5C225881-133E-4BF5-BE92-C2DF9054659E}" presName="parentTextArrow" presStyleLbl="node1" presStyleIdx="1" presStyleCnt="2"/>
      <dgm:spPr/>
    </dgm:pt>
  </dgm:ptLst>
  <dgm:cxnLst>
    <dgm:cxn modelId="{AD581608-309F-472A-900B-427A23E407DF}" srcId="{1DC7CF7E-4445-43B7-A2F8-D4E87AAC3BB2}" destId="{654FE686-F6C8-4370-8C9B-FAF6C1435A7A}" srcOrd="1" destOrd="0" parTransId="{00DC6F76-5B26-4928-A37D-B547C2355576}" sibTransId="{B33593E1-C3CF-4515-8F6F-10D068EE38E7}"/>
    <dgm:cxn modelId="{13963F1F-9350-4EA4-AA27-3543E9CA1DC0}" srcId="{654FE686-F6C8-4370-8C9B-FAF6C1435A7A}" destId="{F63D7DF5-472B-4305-947F-311736CA09B4}" srcOrd="2" destOrd="0" parTransId="{238402FB-0776-4936-BB80-DC05622CBCB0}" sibTransId="{9F2450FF-9FFD-4681-9E6D-E2DE8DD2C008}"/>
    <dgm:cxn modelId="{505F2B2C-0D5F-4A4E-918F-A6AC051A54BC}" srcId="{654FE686-F6C8-4370-8C9B-FAF6C1435A7A}" destId="{0916D37D-C947-4B90-BBA4-A571BAFE056C}" srcOrd="1" destOrd="0" parTransId="{7A437659-9FBD-465D-9123-99DC46CF6406}" sibTransId="{23219778-1C41-4D9E-957C-FEFCA4ABBBE1}"/>
    <dgm:cxn modelId="{C94F842D-6EA1-4707-9E4C-8BBF2A82A0A3}" type="presOf" srcId="{1DC7CF7E-4445-43B7-A2F8-D4E87AAC3BB2}" destId="{C7D217BD-5094-4A73-A97D-7E2B2A673F3B}" srcOrd="0" destOrd="0" presId="urn:microsoft.com/office/officeart/2005/8/layout/process4"/>
    <dgm:cxn modelId="{545AC42D-29F3-4F41-B340-A937B0F174C0}" srcId="{654FE686-F6C8-4370-8C9B-FAF6C1435A7A}" destId="{382DBFF3-D749-48BE-B17D-DD7C5B56A554}" srcOrd="4" destOrd="0" parTransId="{08FF57C6-FA4E-4166-806C-7A252A8149A6}" sibTransId="{9A6F3E1A-7620-4B50-9F8B-F41A56CFDC02}"/>
    <dgm:cxn modelId="{1627E832-0637-4E40-AE7B-4B8F87E2480D}" type="presOf" srcId="{5A8268CF-61E4-452B-AD0C-76E54A2C54C2}" destId="{3C3E7697-5C41-4DA2-A882-C293EDFBC523}" srcOrd="0" destOrd="0" presId="urn:microsoft.com/office/officeart/2005/8/layout/process4"/>
    <dgm:cxn modelId="{F1B07E33-AC3B-43FE-973F-31F3B98490A9}" type="presOf" srcId="{654FE686-F6C8-4370-8C9B-FAF6C1435A7A}" destId="{975DB5B6-B386-4F29-9487-94A655F51EDD}" srcOrd="1" destOrd="0" presId="urn:microsoft.com/office/officeart/2005/8/layout/process4"/>
    <dgm:cxn modelId="{F11DDB48-B547-43A4-A30B-1C4BE073171D}" type="presOf" srcId="{F63D7DF5-472B-4305-947F-311736CA09B4}" destId="{F1A90D95-4B07-4E06-A85E-840BACD69349}" srcOrd="0" destOrd="0" presId="urn:microsoft.com/office/officeart/2005/8/layout/process4"/>
    <dgm:cxn modelId="{F9153981-B3AD-4AAB-A75C-9870D1CE3260}" srcId="{1DC7CF7E-4445-43B7-A2F8-D4E87AAC3BB2}" destId="{5C225881-133E-4BF5-BE92-C2DF9054659E}" srcOrd="0" destOrd="0" parTransId="{4EF6BD2F-42EB-4684-A106-88347974BAF1}" sibTransId="{C1A37713-54F7-4DF8-9AA0-E8BEF03B620B}"/>
    <dgm:cxn modelId="{C2305D88-8363-4FAB-84E3-0AF803F4A307}" type="presOf" srcId="{6DC0A918-5968-4E16-87A5-3E28A99A2BBF}" destId="{53DD79CD-DBC3-4B58-BC50-235A595A88F9}" srcOrd="0" destOrd="0" presId="urn:microsoft.com/office/officeart/2005/8/layout/process4"/>
    <dgm:cxn modelId="{55D78B9D-E706-4E35-B16B-AA8497AD1819}" type="presOf" srcId="{0916D37D-C947-4B90-BBA4-A571BAFE056C}" destId="{F02FDF82-207C-459D-A56F-3AFDA2CCA4FD}" srcOrd="0" destOrd="0" presId="urn:microsoft.com/office/officeart/2005/8/layout/process4"/>
    <dgm:cxn modelId="{699E33B4-8D5C-477F-A34C-BB13E0860A6C}" srcId="{654FE686-F6C8-4370-8C9B-FAF6C1435A7A}" destId="{B5F86E0D-9055-41BA-8BEE-968E7D4505C1}" srcOrd="3" destOrd="0" parTransId="{D945338F-89AC-4A0A-97E1-98BF0C28424F}" sibTransId="{005B7128-7A43-4D29-A960-A7F238751D83}"/>
    <dgm:cxn modelId="{CF58BBBC-4D9C-4F14-BD6F-9E18CB0DB640}" type="presOf" srcId="{654FE686-F6C8-4370-8C9B-FAF6C1435A7A}" destId="{1B7A70BE-C061-40E1-BFF0-584E22CB070B}" srcOrd="0" destOrd="0" presId="urn:microsoft.com/office/officeart/2005/8/layout/process4"/>
    <dgm:cxn modelId="{86A065CA-C2C9-4902-9217-D9100024701B}" type="presOf" srcId="{382DBFF3-D749-48BE-B17D-DD7C5B56A554}" destId="{9B4A569F-AAFB-49BA-A576-B1F391E82CE5}" srcOrd="0" destOrd="0" presId="urn:microsoft.com/office/officeart/2005/8/layout/process4"/>
    <dgm:cxn modelId="{E2865ADE-2ED0-4E94-A6EC-BD90DDE477BA}" srcId="{654FE686-F6C8-4370-8C9B-FAF6C1435A7A}" destId="{6DC0A918-5968-4E16-87A5-3E28A99A2BBF}" srcOrd="5" destOrd="0" parTransId="{B3E45DA9-3534-4327-AAC9-D1CAC60DE892}" sibTransId="{2BBDD977-9EAA-444D-AE16-6F95EA772E30}"/>
    <dgm:cxn modelId="{76B2D8DE-4EB9-4D29-BDE1-F700456E00F8}" type="presOf" srcId="{5C225881-133E-4BF5-BE92-C2DF9054659E}" destId="{56F21DA4-BF4F-4C99-B75E-ADE2D2AFA5DC}" srcOrd="0" destOrd="0" presId="urn:microsoft.com/office/officeart/2005/8/layout/process4"/>
    <dgm:cxn modelId="{C9A688E3-4987-463A-B6EC-D1157D4F72A2}" type="presOf" srcId="{B5F86E0D-9055-41BA-8BEE-968E7D4505C1}" destId="{A74E7BF5-2FD5-4A6A-9AD9-023715225E40}" srcOrd="0" destOrd="0" presId="urn:microsoft.com/office/officeart/2005/8/layout/process4"/>
    <dgm:cxn modelId="{B234C8ED-0C49-4B4F-8370-73B5D431DCFF}" srcId="{654FE686-F6C8-4370-8C9B-FAF6C1435A7A}" destId="{5A8268CF-61E4-452B-AD0C-76E54A2C54C2}" srcOrd="0" destOrd="0" parTransId="{6ACC4FE2-35F8-46C4-8EAF-ECBB60DCB51F}" sibTransId="{F1DA79B9-89ED-4753-89F4-D0B463C1E9AE}"/>
    <dgm:cxn modelId="{2EB4F74D-F2CB-40DA-BECC-511161395547}" type="presParOf" srcId="{C7D217BD-5094-4A73-A97D-7E2B2A673F3B}" destId="{263C0113-7175-46AA-B8BF-53C361867EEE}" srcOrd="0" destOrd="0" presId="urn:microsoft.com/office/officeart/2005/8/layout/process4"/>
    <dgm:cxn modelId="{80E37A4D-AE4F-451D-B7FB-8238CC3C081A}" type="presParOf" srcId="{263C0113-7175-46AA-B8BF-53C361867EEE}" destId="{1B7A70BE-C061-40E1-BFF0-584E22CB070B}" srcOrd="0" destOrd="0" presId="urn:microsoft.com/office/officeart/2005/8/layout/process4"/>
    <dgm:cxn modelId="{DB52A567-8176-42E4-8F57-E04E1AD40C28}" type="presParOf" srcId="{263C0113-7175-46AA-B8BF-53C361867EEE}" destId="{975DB5B6-B386-4F29-9487-94A655F51EDD}" srcOrd="1" destOrd="0" presId="urn:microsoft.com/office/officeart/2005/8/layout/process4"/>
    <dgm:cxn modelId="{3FDE1713-EA3E-4BF1-9A2E-EEBCF82DDE89}" type="presParOf" srcId="{263C0113-7175-46AA-B8BF-53C361867EEE}" destId="{0EA5983A-5469-49EC-888A-9A6F0F99BD7F}" srcOrd="2" destOrd="0" presId="urn:microsoft.com/office/officeart/2005/8/layout/process4"/>
    <dgm:cxn modelId="{AF7D8A28-5082-463C-83A1-A22370711A49}" type="presParOf" srcId="{0EA5983A-5469-49EC-888A-9A6F0F99BD7F}" destId="{3C3E7697-5C41-4DA2-A882-C293EDFBC523}" srcOrd="0" destOrd="0" presId="urn:microsoft.com/office/officeart/2005/8/layout/process4"/>
    <dgm:cxn modelId="{54E9A04D-6859-4A97-A5D3-BC239B5E245F}" type="presParOf" srcId="{0EA5983A-5469-49EC-888A-9A6F0F99BD7F}" destId="{F02FDF82-207C-459D-A56F-3AFDA2CCA4FD}" srcOrd="1" destOrd="0" presId="urn:microsoft.com/office/officeart/2005/8/layout/process4"/>
    <dgm:cxn modelId="{64A073B7-F36F-47FE-A496-BD46DA63AABC}" type="presParOf" srcId="{0EA5983A-5469-49EC-888A-9A6F0F99BD7F}" destId="{F1A90D95-4B07-4E06-A85E-840BACD69349}" srcOrd="2" destOrd="0" presId="urn:microsoft.com/office/officeart/2005/8/layout/process4"/>
    <dgm:cxn modelId="{0D3955AC-0BBB-408B-890C-EA522FEFE02F}" type="presParOf" srcId="{0EA5983A-5469-49EC-888A-9A6F0F99BD7F}" destId="{A74E7BF5-2FD5-4A6A-9AD9-023715225E40}" srcOrd="3" destOrd="0" presId="urn:microsoft.com/office/officeart/2005/8/layout/process4"/>
    <dgm:cxn modelId="{FD8F722A-F247-40CF-89A2-D45926341790}" type="presParOf" srcId="{0EA5983A-5469-49EC-888A-9A6F0F99BD7F}" destId="{9B4A569F-AAFB-49BA-A576-B1F391E82CE5}" srcOrd="4" destOrd="0" presId="urn:microsoft.com/office/officeart/2005/8/layout/process4"/>
    <dgm:cxn modelId="{A3155C0A-4C45-4192-900E-DD857CDFAEAF}" type="presParOf" srcId="{0EA5983A-5469-49EC-888A-9A6F0F99BD7F}" destId="{53DD79CD-DBC3-4B58-BC50-235A595A88F9}" srcOrd="5" destOrd="0" presId="urn:microsoft.com/office/officeart/2005/8/layout/process4"/>
    <dgm:cxn modelId="{28BA1FA9-EEC6-410D-A303-65C4BD31CDB0}" type="presParOf" srcId="{C7D217BD-5094-4A73-A97D-7E2B2A673F3B}" destId="{EDC2044E-540A-4112-99A8-E2F8BB2791AF}" srcOrd="1" destOrd="0" presId="urn:microsoft.com/office/officeart/2005/8/layout/process4"/>
    <dgm:cxn modelId="{39118AAB-7064-4E36-8523-76A5D8FF4FD4}" type="presParOf" srcId="{C7D217BD-5094-4A73-A97D-7E2B2A673F3B}" destId="{AA862F43-4F92-4710-AB44-1D5A296CA7F8}" srcOrd="2" destOrd="0" presId="urn:microsoft.com/office/officeart/2005/8/layout/process4"/>
    <dgm:cxn modelId="{510F9F74-C680-4DF5-A235-3B2757422FE9}" type="presParOf" srcId="{AA862F43-4F92-4710-AB44-1D5A296CA7F8}" destId="{56F21DA4-BF4F-4C99-B75E-ADE2D2AFA5D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3DAF014E-FB87-4809-901B-ADB13E65C2B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C2A7B88-FE00-47B2-ADE5-4440C247C14A}">
      <dgm:prSet/>
      <dgm:spPr/>
      <dgm:t>
        <a:bodyPr/>
        <a:lstStyle/>
        <a:p>
          <a:r>
            <a:rPr lang="en-US"/>
            <a:t>Acute viral or bacterial infection of the middle ear</a:t>
          </a:r>
        </a:p>
      </dgm:t>
    </dgm:pt>
    <dgm:pt modelId="{F53EF202-1722-4830-8C3E-157EBC724E4E}" type="parTrans" cxnId="{484244B5-D070-4662-9A2E-D5EC086B2AE8}">
      <dgm:prSet/>
      <dgm:spPr/>
      <dgm:t>
        <a:bodyPr/>
        <a:lstStyle/>
        <a:p>
          <a:endParaRPr lang="en-US"/>
        </a:p>
      </dgm:t>
    </dgm:pt>
    <dgm:pt modelId="{C1294AD2-345D-4097-B8D5-9087AC428B29}" type="sibTrans" cxnId="{484244B5-D070-4662-9A2E-D5EC086B2AE8}">
      <dgm:prSet/>
      <dgm:spPr/>
      <dgm:t>
        <a:bodyPr/>
        <a:lstStyle/>
        <a:p>
          <a:endParaRPr lang="en-US"/>
        </a:p>
      </dgm:t>
    </dgm:pt>
    <dgm:pt modelId="{447EA368-0C5C-4FDF-B076-69C8E6F27549}">
      <dgm:prSet/>
      <dgm:spPr/>
      <dgm:t>
        <a:bodyPr/>
        <a:lstStyle/>
        <a:p>
          <a:r>
            <a:rPr lang="en-US"/>
            <a:t>Most common in children</a:t>
          </a:r>
        </a:p>
      </dgm:t>
    </dgm:pt>
    <dgm:pt modelId="{C7D3E200-2B2B-49EA-A560-29E4DAF0B41C}" type="parTrans" cxnId="{A014737C-8A2E-4A23-8959-EB5383FE849E}">
      <dgm:prSet/>
      <dgm:spPr/>
      <dgm:t>
        <a:bodyPr/>
        <a:lstStyle/>
        <a:p>
          <a:endParaRPr lang="en-US"/>
        </a:p>
      </dgm:t>
    </dgm:pt>
    <dgm:pt modelId="{DD0626BD-62F3-4841-92D2-0B4055248F66}" type="sibTrans" cxnId="{A014737C-8A2E-4A23-8959-EB5383FE849E}">
      <dgm:prSet/>
      <dgm:spPr/>
      <dgm:t>
        <a:bodyPr/>
        <a:lstStyle/>
        <a:p>
          <a:endParaRPr lang="en-US"/>
        </a:p>
      </dgm:t>
    </dgm:pt>
    <dgm:pt modelId="{49C0EEDA-337E-4923-94DB-E2C601AB45E2}">
      <dgm:prSet/>
      <dgm:spPr/>
      <dgm:t>
        <a:bodyPr/>
        <a:lstStyle/>
        <a:p>
          <a:r>
            <a:rPr lang="en-US"/>
            <a:t>Lasts less than 6 weeks</a:t>
          </a:r>
        </a:p>
      </dgm:t>
    </dgm:pt>
    <dgm:pt modelId="{B6F9597F-BF31-4215-A5F5-87D898F179EE}" type="parTrans" cxnId="{2E59C85C-7823-442B-8F80-366C5D7B0703}">
      <dgm:prSet/>
      <dgm:spPr/>
      <dgm:t>
        <a:bodyPr/>
        <a:lstStyle/>
        <a:p>
          <a:endParaRPr lang="en-US"/>
        </a:p>
      </dgm:t>
    </dgm:pt>
    <dgm:pt modelId="{65E9DFD8-C243-4B67-8D1F-0063A452108E}" type="sibTrans" cxnId="{2E59C85C-7823-442B-8F80-366C5D7B0703}">
      <dgm:prSet/>
      <dgm:spPr/>
      <dgm:t>
        <a:bodyPr/>
        <a:lstStyle/>
        <a:p>
          <a:endParaRPr lang="en-US"/>
        </a:p>
      </dgm:t>
    </dgm:pt>
    <dgm:pt modelId="{2CB0C70D-D8C6-468F-B1CF-9DB723B3CBBF}">
      <dgm:prSet/>
      <dgm:spPr/>
      <dgm:t>
        <a:bodyPr/>
        <a:lstStyle/>
        <a:p>
          <a:r>
            <a:rPr lang="en-US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 are the clinical manifestations of acute otitis media?</a:t>
          </a:r>
        </a:p>
      </dgm:t>
    </dgm:pt>
    <dgm:pt modelId="{D1FD6982-EF1F-4FDA-8949-2D2D7B8F36D3}" type="parTrans" cxnId="{BB79C269-3282-451B-8EB3-E29915202416}">
      <dgm:prSet/>
      <dgm:spPr/>
      <dgm:t>
        <a:bodyPr/>
        <a:lstStyle/>
        <a:p>
          <a:endParaRPr lang="en-US"/>
        </a:p>
      </dgm:t>
    </dgm:pt>
    <dgm:pt modelId="{960345F9-B2C7-4ED0-B226-7741EE089495}" type="sibTrans" cxnId="{BB79C269-3282-451B-8EB3-E29915202416}">
      <dgm:prSet/>
      <dgm:spPr/>
      <dgm:t>
        <a:bodyPr/>
        <a:lstStyle/>
        <a:p>
          <a:endParaRPr lang="en-US"/>
        </a:p>
      </dgm:t>
    </dgm:pt>
    <dgm:pt modelId="{ECA2843E-A932-468E-B350-3464AC76FE85}">
      <dgm:prSet/>
      <dgm:spPr/>
      <dgm:t>
        <a:bodyPr/>
        <a:lstStyle/>
        <a:p>
          <a:r>
            <a:rPr lang="en-US"/>
            <a:t>Medical management</a:t>
          </a:r>
        </a:p>
      </dgm:t>
    </dgm:pt>
    <dgm:pt modelId="{148EC591-8461-43CB-9ACE-5ACBC10AF8D6}" type="parTrans" cxnId="{F86704E2-69BD-4C67-B721-ED97110FA9DE}">
      <dgm:prSet/>
      <dgm:spPr/>
      <dgm:t>
        <a:bodyPr/>
        <a:lstStyle/>
        <a:p>
          <a:endParaRPr lang="en-US"/>
        </a:p>
      </dgm:t>
    </dgm:pt>
    <dgm:pt modelId="{6DD31634-7C2F-453F-95F7-B26A24352B99}" type="sibTrans" cxnId="{F86704E2-69BD-4C67-B721-ED97110FA9DE}">
      <dgm:prSet/>
      <dgm:spPr/>
      <dgm:t>
        <a:bodyPr/>
        <a:lstStyle/>
        <a:p>
          <a:endParaRPr lang="en-US"/>
        </a:p>
      </dgm:t>
    </dgm:pt>
    <dgm:pt modelId="{5DE80195-8F99-4ABE-93EE-D7531D964C3F}">
      <dgm:prSet/>
      <dgm:spPr/>
      <dgm:t>
        <a:bodyPr/>
        <a:lstStyle/>
        <a:p>
          <a:r>
            <a:rPr lang="en-US"/>
            <a:t>Surgical treatment</a:t>
          </a:r>
        </a:p>
      </dgm:t>
    </dgm:pt>
    <dgm:pt modelId="{C8CF737A-C446-485E-A758-5EBD7FBA8A8B}" type="parTrans" cxnId="{014A5948-779F-436F-B528-2648E1312E2C}">
      <dgm:prSet/>
      <dgm:spPr/>
      <dgm:t>
        <a:bodyPr/>
        <a:lstStyle/>
        <a:p>
          <a:endParaRPr lang="en-US"/>
        </a:p>
      </dgm:t>
    </dgm:pt>
    <dgm:pt modelId="{6C98B5E3-EEF1-472C-BF01-73980AE3DCEE}" type="sibTrans" cxnId="{014A5948-779F-436F-B528-2648E1312E2C}">
      <dgm:prSet/>
      <dgm:spPr/>
      <dgm:t>
        <a:bodyPr/>
        <a:lstStyle/>
        <a:p>
          <a:endParaRPr lang="en-US"/>
        </a:p>
      </dgm:t>
    </dgm:pt>
    <dgm:pt modelId="{4365ED85-F5DF-43C5-88E5-BF0F27B09A5B}" type="pres">
      <dgm:prSet presAssocID="{3DAF014E-FB87-4809-901B-ADB13E65C2B2}" presName="vert0" presStyleCnt="0">
        <dgm:presLayoutVars>
          <dgm:dir/>
          <dgm:animOne val="branch"/>
          <dgm:animLvl val="lvl"/>
        </dgm:presLayoutVars>
      </dgm:prSet>
      <dgm:spPr/>
    </dgm:pt>
    <dgm:pt modelId="{C14438C2-A5DE-4B0C-BFB7-6323FFA50571}" type="pres">
      <dgm:prSet presAssocID="{8C2A7B88-FE00-47B2-ADE5-4440C247C14A}" presName="thickLine" presStyleLbl="alignNode1" presStyleIdx="0" presStyleCnt="6"/>
      <dgm:spPr/>
    </dgm:pt>
    <dgm:pt modelId="{63AC47CD-C2D8-4E6D-8CED-AA8CB352EA03}" type="pres">
      <dgm:prSet presAssocID="{8C2A7B88-FE00-47B2-ADE5-4440C247C14A}" presName="horz1" presStyleCnt="0"/>
      <dgm:spPr/>
    </dgm:pt>
    <dgm:pt modelId="{6B379458-7D95-483B-8FFA-F3432049CBB0}" type="pres">
      <dgm:prSet presAssocID="{8C2A7B88-FE00-47B2-ADE5-4440C247C14A}" presName="tx1" presStyleLbl="revTx" presStyleIdx="0" presStyleCnt="6"/>
      <dgm:spPr/>
    </dgm:pt>
    <dgm:pt modelId="{FCBB003B-924E-4A96-8FBA-8EEA35DD287B}" type="pres">
      <dgm:prSet presAssocID="{8C2A7B88-FE00-47B2-ADE5-4440C247C14A}" presName="vert1" presStyleCnt="0"/>
      <dgm:spPr/>
    </dgm:pt>
    <dgm:pt modelId="{1A6C4399-63EC-44EA-AF2E-D1A72B6ABABC}" type="pres">
      <dgm:prSet presAssocID="{447EA368-0C5C-4FDF-B076-69C8E6F27549}" presName="thickLine" presStyleLbl="alignNode1" presStyleIdx="1" presStyleCnt="6"/>
      <dgm:spPr/>
    </dgm:pt>
    <dgm:pt modelId="{6A758A61-48A3-412E-BFA3-83EA026E1888}" type="pres">
      <dgm:prSet presAssocID="{447EA368-0C5C-4FDF-B076-69C8E6F27549}" presName="horz1" presStyleCnt="0"/>
      <dgm:spPr/>
    </dgm:pt>
    <dgm:pt modelId="{F0D518F8-1858-4E3A-8EFC-193BE0073018}" type="pres">
      <dgm:prSet presAssocID="{447EA368-0C5C-4FDF-B076-69C8E6F27549}" presName="tx1" presStyleLbl="revTx" presStyleIdx="1" presStyleCnt="6"/>
      <dgm:spPr/>
    </dgm:pt>
    <dgm:pt modelId="{9E095407-1D66-4FB3-B103-40CCDE20C213}" type="pres">
      <dgm:prSet presAssocID="{447EA368-0C5C-4FDF-B076-69C8E6F27549}" presName="vert1" presStyleCnt="0"/>
      <dgm:spPr/>
    </dgm:pt>
    <dgm:pt modelId="{D662EDD5-3E5F-4686-9753-8B7D7DAAEE5C}" type="pres">
      <dgm:prSet presAssocID="{49C0EEDA-337E-4923-94DB-E2C601AB45E2}" presName="thickLine" presStyleLbl="alignNode1" presStyleIdx="2" presStyleCnt="6"/>
      <dgm:spPr/>
    </dgm:pt>
    <dgm:pt modelId="{6C3CC52D-47B4-4918-B55D-C0145F5EF764}" type="pres">
      <dgm:prSet presAssocID="{49C0EEDA-337E-4923-94DB-E2C601AB45E2}" presName="horz1" presStyleCnt="0"/>
      <dgm:spPr/>
    </dgm:pt>
    <dgm:pt modelId="{E2CA8F1C-2404-42E8-AF38-BF982E90BC05}" type="pres">
      <dgm:prSet presAssocID="{49C0EEDA-337E-4923-94DB-E2C601AB45E2}" presName="tx1" presStyleLbl="revTx" presStyleIdx="2" presStyleCnt="6"/>
      <dgm:spPr/>
    </dgm:pt>
    <dgm:pt modelId="{E3FC1361-7D56-45E2-BB9A-AD8059E83254}" type="pres">
      <dgm:prSet presAssocID="{49C0EEDA-337E-4923-94DB-E2C601AB45E2}" presName="vert1" presStyleCnt="0"/>
      <dgm:spPr/>
    </dgm:pt>
    <dgm:pt modelId="{2183CE9D-7ECE-4AA6-9B72-533A70C08896}" type="pres">
      <dgm:prSet presAssocID="{2CB0C70D-D8C6-468F-B1CF-9DB723B3CBBF}" presName="thickLine" presStyleLbl="alignNode1" presStyleIdx="3" presStyleCnt="6"/>
      <dgm:spPr/>
    </dgm:pt>
    <dgm:pt modelId="{A1FD9732-5921-441D-9E94-51702BC6D791}" type="pres">
      <dgm:prSet presAssocID="{2CB0C70D-D8C6-468F-B1CF-9DB723B3CBBF}" presName="horz1" presStyleCnt="0"/>
      <dgm:spPr/>
    </dgm:pt>
    <dgm:pt modelId="{388B993F-F45E-48AD-A6E1-6A40A3334112}" type="pres">
      <dgm:prSet presAssocID="{2CB0C70D-D8C6-468F-B1CF-9DB723B3CBBF}" presName="tx1" presStyleLbl="revTx" presStyleIdx="3" presStyleCnt="6"/>
      <dgm:spPr/>
    </dgm:pt>
    <dgm:pt modelId="{F9E39E49-0854-4C40-ACC5-071143F0CDBC}" type="pres">
      <dgm:prSet presAssocID="{2CB0C70D-D8C6-468F-B1CF-9DB723B3CBBF}" presName="vert1" presStyleCnt="0"/>
      <dgm:spPr/>
    </dgm:pt>
    <dgm:pt modelId="{E838BA5C-1A8F-4A41-9D43-896D72EC8D3C}" type="pres">
      <dgm:prSet presAssocID="{ECA2843E-A932-468E-B350-3464AC76FE85}" presName="thickLine" presStyleLbl="alignNode1" presStyleIdx="4" presStyleCnt="6"/>
      <dgm:spPr/>
    </dgm:pt>
    <dgm:pt modelId="{AAE1D311-49AF-4CB0-BCD5-B5EA606237DF}" type="pres">
      <dgm:prSet presAssocID="{ECA2843E-A932-468E-B350-3464AC76FE85}" presName="horz1" presStyleCnt="0"/>
      <dgm:spPr/>
    </dgm:pt>
    <dgm:pt modelId="{E9205B01-848C-4E4D-9EFF-FC8008A0F67E}" type="pres">
      <dgm:prSet presAssocID="{ECA2843E-A932-468E-B350-3464AC76FE85}" presName="tx1" presStyleLbl="revTx" presStyleIdx="4" presStyleCnt="6"/>
      <dgm:spPr/>
    </dgm:pt>
    <dgm:pt modelId="{C8EF5FE8-F4E4-43D4-AA64-E6FA8E6CFB8A}" type="pres">
      <dgm:prSet presAssocID="{ECA2843E-A932-468E-B350-3464AC76FE85}" presName="vert1" presStyleCnt="0"/>
      <dgm:spPr/>
    </dgm:pt>
    <dgm:pt modelId="{3D97F422-CE18-4513-AC4A-49E57DB2871D}" type="pres">
      <dgm:prSet presAssocID="{5DE80195-8F99-4ABE-93EE-D7531D964C3F}" presName="thickLine" presStyleLbl="alignNode1" presStyleIdx="5" presStyleCnt="6"/>
      <dgm:spPr/>
    </dgm:pt>
    <dgm:pt modelId="{9C71B150-FBEF-4643-BE0B-D017288C39C1}" type="pres">
      <dgm:prSet presAssocID="{5DE80195-8F99-4ABE-93EE-D7531D964C3F}" presName="horz1" presStyleCnt="0"/>
      <dgm:spPr/>
    </dgm:pt>
    <dgm:pt modelId="{71EB5207-E8D2-4261-A436-1C8F8854F045}" type="pres">
      <dgm:prSet presAssocID="{5DE80195-8F99-4ABE-93EE-D7531D964C3F}" presName="tx1" presStyleLbl="revTx" presStyleIdx="5" presStyleCnt="6"/>
      <dgm:spPr/>
    </dgm:pt>
    <dgm:pt modelId="{008F52F6-51C3-426B-9F8D-23047DDCAEBB}" type="pres">
      <dgm:prSet presAssocID="{5DE80195-8F99-4ABE-93EE-D7531D964C3F}" presName="vert1" presStyleCnt="0"/>
      <dgm:spPr/>
    </dgm:pt>
  </dgm:ptLst>
  <dgm:cxnLst>
    <dgm:cxn modelId="{5C163101-9817-4757-B62F-B0B67F7ACE4F}" type="presOf" srcId="{ECA2843E-A932-468E-B350-3464AC76FE85}" destId="{E9205B01-848C-4E4D-9EFF-FC8008A0F67E}" srcOrd="0" destOrd="0" presId="urn:microsoft.com/office/officeart/2008/layout/LinedList"/>
    <dgm:cxn modelId="{A4D5E61B-43ED-4D16-98E8-0B83488061E4}" type="presOf" srcId="{447EA368-0C5C-4FDF-B076-69C8E6F27549}" destId="{F0D518F8-1858-4E3A-8EFC-193BE0073018}" srcOrd="0" destOrd="0" presId="urn:microsoft.com/office/officeart/2008/layout/LinedList"/>
    <dgm:cxn modelId="{305D472E-56A9-4761-BAB9-707608F7D3D1}" type="presOf" srcId="{49C0EEDA-337E-4923-94DB-E2C601AB45E2}" destId="{E2CA8F1C-2404-42E8-AF38-BF982E90BC05}" srcOrd="0" destOrd="0" presId="urn:microsoft.com/office/officeart/2008/layout/LinedList"/>
    <dgm:cxn modelId="{2E59C85C-7823-442B-8F80-366C5D7B0703}" srcId="{3DAF014E-FB87-4809-901B-ADB13E65C2B2}" destId="{49C0EEDA-337E-4923-94DB-E2C601AB45E2}" srcOrd="2" destOrd="0" parTransId="{B6F9597F-BF31-4215-A5F5-87D898F179EE}" sibTransId="{65E9DFD8-C243-4B67-8D1F-0063A452108E}"/>
    <dgm:cxn modelId="{014A5948-779F-436F-B528-2648E1312E2C}" srcId="{3DAF014E-FB87-4809-901B-ADB13E65C2B2}" destId="{5DE80195-8F99-4ABE-93EE-D7531D964C3F}" srcOrd="5" destOrd="0" parTransId="{C8CF737A-C446-485E-A758-5EBD7FBA8A8B}" sibTransId="{6C98B5E3-EEF1-472C-BF01-73980AE3DCEE}"/>
    <dgm:cxn modelId="{BB79C269-3282-451B-8EB3-E29915202416}" srcId="{3DAF014E-FB87-4809-901B-ADB13E65C2B2}" destId="{2CB0C70D-D8C6-468F-B1CF-9DB723B3CBBF}" srcOrd="3" destOrd="0" parTransId="{D1FD6982-EF1F-4FDA-8949-2D2D7B8F36D3}" sibTransId="{960345F9-B2C7-4ED0-B226-7741EE089495}"/>
    <dgm:cxn modelId="{B223E54E-9710-4F30-A5FC-47BA2AC0FD8A}" type="presOf" srcId="{2CB0C70D-D8C6-468F-B1CF-9DB723B3CBBF}" destId="{388B993F-F45E-48AD-A6E1-6A40A3334112}" srcOrd="0" destOrd="0" presId="urn:microsoft.com/office/officeart/2008/layout/LinedList"/>
    <dgm:cxn modelId="{A014737C-8A2E-4A23-8959-EB5383FE849E}" srcId="{3DAF014E-FB87-4809-901B-ADB13E65C2B2}" destId="{447EA368-0C5C-4FDF-B076-69C8E6F27549}" srcOrd="1" destOrd="0" parTransId="{C7D3E200-2B2B-49EA-A560-29E4DAF0B41C}" sibTransId="{DD0626BD-62F3-4841-92D2-0B4055248F66}"/>
    <dgm:cxn modelId="{484244B5-D070-4662-9A2E-D5EC086B2AE8}" srcId="{3DAF014E-FB87-4809-901B-ADB13E65C2B2}" destId="{8C2A7B88-FE00-47B2-ADE5-4440C247C14A}" srcOrd="0" destOrd="0" parTransId="{F53EF202-1722-4830-8C3E-157EBC724E4E}" sibTransId="{C1294AD2-345D-4097-B8D5-9087AC428B29}"/>
    <dgm:cxn modelId="{061DDFC6-AC37-440A-9A9A-F2ED25D24882}" type="presOf" srcId="{5DE80195-8F99-4ABE-93EE-D7531D964C3F}" destId="{71EB5207-E8D2-4261-A436-1C8F8854F045}" srcOrd="0" destOrd="0" presId="urn:microsoft.com/office/officeart/2008/layout/LinedList"/>
    <dgm:cxn modelId="{E301D4CE-7E6B-4B12-8FD2-58855F3A765D}" type="presOf" srcId="{3DAF014E-FB87-4809-901B-ADB13E65C2B2}" destId="{4365ED85-F5DF-43C5-88E5-BF0F27B09A5B}" srcOrd="0" destOrd="0" presId="urn:microsoft.com/office/officeart/2008/layout/LinedList"/>
    <dgm:cxn modelId="{F86704E2-69BD-4C67-B721-ED97110FA9DE}" srcId="{3DAF014E-FB87-4809-901B-ADB13E65C2B2}" destId="{ECA2843E-A932-468E-B350-3464AC76FE85}" srcOrd="4" destOrd="0" parTransId="{148EC591-8461-43CB-9ACE-5ACBC10AF8D6}" sibTransId="{6DD31634-7C2F-453F-95F7-B26A24352B99}"/>
    <dgm:cxn modelId="{B41F45EF-7C3C-46AE-B554-AA2E4FD1AF88}" type="presOf" srcId="{8C2A7B88-FE00-47B2-ADE5-4440C247C14A}" destId="{6B379458-7D95-483B-8FFA-F3432049CBB0}" srcOrd="0" destOrd="0" presId="urn:microsoft.com/office/officeart/2008/layout/LinedList"/>
    <dgm:cxn modelId="{007065FD-C8FD-493E-AC33-76E3892DF724}" type="presParOf" srcId="{4365ED85-F5DF-43C5-88E5-BF0F27B09A5B}" destId="{C14438C2-A5DE-4B0C-BFB7-6323FFA50571}" srcOrd="0" destOrd="0" presId="urn:microsoft.com/office/officeart/2008/layout/LinedList"/>
    <dgm:cxn modelId="{A7307137-C49C-4126-ABB6-941035B39A4D}" type="presParOf" srcId="{4365ED85-F5DF-43C5-88E5-BF0F27B09A5B}" destId="{63AC47CD-C2D8-4E6D-8CED-AA8CB352EA03}" srcOrd="1" destOrd="0" presId="urn:microsoft.com/office/officeart/2008/layout/LinedList"/>
    <dgm:cxn modelId="{85A2D2C1-AE77-42F8-9218-016CC0546437}" type="presParOf" srcId="{63AC47CD-C2D8-4E6D-8CED-AA8CB352EA03}" destId="{6B379458-7D95-483B-8FFA-F3432049CBB0}" srcOrd="0" destOrd="0" presId="urn:microsoft.com/office/officeart/2008/layout/LinedList"/>
    <dgm:cxn modelId="{2964587A-1503-427E-BB58-A4909EE4FF14}" type="presParOf" srcId="{63AC47CD-C2D8-4E6D-8CED-AA8CB352EA03}" destId="{FCBB003B-924E-4A96-8FBA-8EEA35DD287B}" srcOrd="1" destOrd="0" presId="urn:microsoft.com/office/officeart/2008/layout/LinedList"/>
    <dgm:cxn modelId="{67EC063F-234F-4D0E-B3B0-FC74A3526373}" type="presParOf" srcId="{4365ED85-F5DF-43C5-88E5-BF0F27B09A5B}" destId="{1A6C4399-63EC-44EA-AF2E-D1A72B6ABABC}" srcOrd="2" destOrd="0" presId="urn:microsoft.com/office/officeart/2008/layout/LinedList"/>
    <dgm:cxn modelId="{0A232DBB-F7D7-46AB-8FB6-352E9FE1DD7A}" type="presParOf" srcId="{4365ED85-F5DF-43C5-88E5-BF0F27B09A5B}" destId="{6A758A61-48A3-412E-BFA3-83EA026E1888}" srcOrd="3" destOrd="0" presId="urn:microsoft.com/office/officeart/2008/layout/LinedList"/>
    <dgm:cxn modelId="{FF7C8B56-3D56-41CA-9294-441429D48619}" type="presParOf" srcId="{6A758A61-48A3-412E-BFA3-83EA026E1888}" destId="{F0D518F8-1858-4E3A-8EFC-193BE0073018}" srcOrd="0" destOrd="0" presId="urn:microsoft.com/office/officeart/2008/layout/LinedList"/>
    <dgm:cxn modelId="{9C2B72B9-76F0-4E55-9053-68CB5DBFD5D9}" type="presParOf" srcId="{6A758A61-48A3-412E-BFA3-83EA026E1888}" destId="{9E095407-1D66-4FB3-B103-40CCDE20C213}" srcOrd="1" destOrd="0" presId="urn:microsoft.com/office/officeart/2008/layout/LinedList"/>
    <dgm:cxn modelId="{CCA552D9-2D66-4B35-B690-061A009208A6}" type="presParOf" srcId="{4365ED85-F5DF-43C5-88E5-BF0F27B09A5B}" destId="{D662EDD5-3E5F-4686-9753-8B7D7DAAEE5C}" srcOrd="4" destOrd="0" presId="urn:microsoft.com/office/officeart/2008/layout/LinedList"/>
    <dgm:cxn modelId="{D56796DA-EBD3-47F9-BF1B-A201666782E5}" type="presParOf" srcId="{4365ED85-F5DF-43C5-88E5-BF0F27B09A5B}" destId="{6C3CC52D-47B4-4918-B55D-C0145F5EF764}" srcOrd="5" destOrd="0" presId="urn:microsoft.com/office/officeart/2008/layout/LinedList"/>
    <dgm:cxn modelId="{4BC04455-C0A3-4CAA-8EBB-582ADA3CDBA8}" type="presParOf" srcId="{6C3CC52D-47B4-4918-B55D-C0145F5EF764}" destId="{E2CA8F1C-2404-42E8-AF38-BF982E90BC05}" srcOrd="0" destOrd="0" presId="urn:microsoft.com/office/officeart/2008/layout/LinedList"/>
    <dgm:cxn modelId="{4E81CF17-94DE-45FE-BF9F-048485E982E1}" type="presParOf" srcId="{6C3CC52D-47B4-4918-B55D-C0145F5EF764}" destId="{E3FC1361-7D56-45E2-BB9A-AD8059E83254}" srcOrd="1" destOrd="0" presId="urn:microsoft.com/office/officeart/2008/layout/LinedList"/>
    <dgm:cxn modelId="{D0659AEC-EAFA-4450-AD3C-09427715E759}" type="presParOf" srcId="{4365ED85-F5DF-43C5-88E5-BF0F27B09A5B}" destId="{2183CE9D-7ECE-4AA6-9B72-533A70C08896}" srcOrd="6" destOrd="0" presId="urn:microsoft.com/office/officeart/2008/layout/LinedList"/>
    <dgm:cxn modelId="{BDFF628F-0B95-46E6-AF24-7331075C242B}" type="presParOf" srcId="{4365ED85-F5DF-43C5-88E5-BF0F27B09A5B}" destId="{A1FD9732-5921-441D-9E94-51702BC6D791}" srcOrd="7" destOrd="0" presId="urn:microsoft.com/office/officeart/2008/layout/LinedList"/>
    <dgm:cxn modelId="{FEAB69E7-3BF1-4643-A62A-FA0E53DABE12}" type="presParOf" srcId="{A1FD9732-5921-441D-9E94-51702BC6D791}" destId="{388B993F-F45E-48AD-A6E1-6A40A3334112}" srcOrd="0" destOrd="0" presId="urn:microsoft.com/office/officeart/2008/layout/LinedList"/>
    <dgm:cxn modelId="{E03BC8BD-DDD1-4774-BF2B-73987F0E4E39}" type="presParOf" srcId="{A1FD9732-5921-441D-9E94-51702BC6D791}" destId="{F9E39E49-0854-4C40-ACC5-071143F0CDBC}" srcOrd="1" destOrd="0" presId="urn:microsoft.com/office/officeart/2008/layout/LinedList"/>
    <dgm:cxn modelId="{49988E1A-36BA-47D1-8BCD-FBCBE8AFE1C8}" type="presParOf" srcId="{4365ED85-F5DF-43C5-88E5-BF0F27B09A5B}" destId="{E838BA5C-1A8F-4A41-9D43-896D72EC8D3C}" srcOrd="8" destOrd="0" presId="urn:microsoft.com/office/officeart/2008/layout/LinedList"/>
    <dgm:cxn modelId="{F4A592EC-9374-4D12-9D6B-063452167BCC}" type="presParOf" srcId="{4365ED85-F5DF-43C5-88E5-BF0F27B09A5B}" destId="{AAE1D311-49AF-4CB0-BCD5-B5EA606237DF}" srcOrd="9" destOrd="0" presId="urn:microsoft.com/office/officeart/2008/layout/LinedList"/>
    <dgm:cxn modelId="{4B220674-D2C2-4777-8B13-2911BF0B73F4}" type="presParOf" srcId="{AAE1D311-49AF-4CB0-BCD5-B5EA606237DF}" destId="{E9205B01-848C-4E4D-9EFF-FC8008A0F67E}" srcOrd="0" destOrd="0" presId="urn:microsoft.com/office/officeart/2008/layout/LinedList"/>
    <dgm:cxn modelId="{D8150996-5F3F-4732-A92A-570CAF72D678}" type="presParOf" srcId="{AAE1D311-49AF-4CB0-BCD5-B5EA606237DF}" destId="{C8EF5FE8-F4E4-43D4-AA64-E6FA8E6CFB8A}" srcOrd="1" destOrd="0" presId="urn:microsoft.com/office/officeart/2008/layout/LinedList"/>
    <dgm:cxn modelId="{54CC82DF-4ECD-4099-847E-B95E4E7EC2B0}" type="presParOf" srcId="{4365ED85-F5DF-43C5-88E5-BF0F27B09A5B}" destId="{3D97F422-CE18-4513-AC4A-49E57DB2871D}" srcOrd="10" destOrd="0" presId="urn:microsoft.com/office/officeart/2008/layout/LinedList"/>
    <dgm:cxn modelId="{F0ED8CD4-D77D-4738-98D4-1693D6A685C5}" type="presParOf" srcId="{4365ED85-F5DF-43C5-88E5-BF0F27B09A5B}" destId="{9C71B150-FBEF-4643-BE0B-D017288C39C1}" srcOrd="11" destOrd="0" presId="urn:microsoft.com/office/officeart/2008/layout/LinedList"/>
    <dgm:cxn modelId="{E1FA59AA-737E-40BB-8F4E-402E7604AF47}" type="presParOf" srcId="{9C71B150-FBEF-4643-BE0B-D017288C39C1}" destId="{71EB5207-E8D2-4261-A436-1C8F8854F045}" srcOrd="0" destOrd="0" presId="urn:microsoft.com/office/officeart/2008/layout/LinedList"/>
    <dgm:cxn modelId="{221D0AD0-67BE-44FD-81F9-8E43928E0F0C}" type="presParOf" srcId="{9C71B150-FBEF-4643-BE0B-D017288C39C1}" destId="{008F52F6-51C3-426B-9F8D-23047DDCAEB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B920E6C1-4F21-4425-85D3-D0100EEFC19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6A65BC9-152F-4167-BE67-DA80B1E0B04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Recurrent infection of the middle ear and/or mastoid air cells in the presence of a tympanic membrane perforation</a:t>
          </a:r>
        </a:p>
      </dgm:t>
    </dgm:pt>
    <dgm:pt modelId="{CBA108A5-9919-48ED-9CEB-C174447787F6}" type="parTrans" cxnId="{48D66622-0EC8-4A95-AA12-D65912B96C3E}">
      <dgm:prSet/>
      <dgm:spPr/>
      <dgm:t>
        <a:bodyPr/>
        <a:lstStyle/>
        <a:p>
          <a:endParaRPr lang="en-US"/>
        </a:p>
      </dgm:t>
    </dgm:pt>
    <dgm:pt modelId="{0C9DB993-2984-4343-8B9E-068960D30FBF}" type="sibTrans" cxnId="{48D66622-0EC8-4A95-AA12-D65912B96C3E}">
      <dgm:prSet/>
      <dgm:spPr/>
      <dgm:t>
        <a:bodyPr/>
        <a:lstStyle/>
        <a:p>
          <a:endParaRPr lang="en-US"/>
        </a:p>
      </dgm:t>
    </dgm:pt>
    <dgm:pt modelId="{EE37AFC0-1CB5-4472-9B5F-8830723581B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Can lead to irreversible damage and scarring </a:t>
          </a:r>
        </a:p>
      </dgm:t>
    </dgm:pt>
    <dgm:pt modelId="{0C065B95-228A-4158-9E49-F1676787D2B5}" type="parTrans" cxnId="{1482B897-0869-42A4-AE72-18DA4DA917FD}">
      <dgm:prSet/>
      <dgm:spPr/>
      <dgm:t>
        <a:bodyPr/>
        <a:lstStyle/>
        <a:p>
          <a:endParaRPr lang="en-US"/>
        </a:p>
      </dgm:t>
    </dgm:pt>
    <dgm:pt modelId="{30183D28-0447-44B9-A1A8-07BFD4C8EE05}" type="sibTrans" cxnId="{1482B897-0869-42A4-AE72-18DA4DA917FD}">
      <dgm:prSet/>
      <dgm:spPr/>
      <dgm:t>
        <a:bodyPr/>
        <a:lstStyle/>
        <a:p>
          <a:endParaRPr lang="en-US"/>
        </a:p>
      </dgm:t>
    </dgm:pt>
    <dgm:pt modelId="{B3238C14-9204-4FE7-B838-A84E157C9D5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Symptoms commonly include hearing loss, aural fullness, otalgia, otorrhea, and occasionally vertigo.</a:t>
          </a:r>
        </a:p>
      </dgm:t>
    </dgm:pt>
    <dgm:pt modelId="{BB9B259F-F68B-4DCE-B6F7-B5C11A3916C9}" type="parTrans" cxnId="{930FC046-0C7A-420A-8EEB-E109FB70E1D1}">
      <dgm:prSet/>
      <dgm:spPr/>
      <dgm:t>
        <a:bodyPr/>
        <a:lstStyle/>
        <a:p>
          <a:endParaRPr lang="en-US"/>
        </a:p>
      </dgm:t>
    </dgm:pt>
    <dgm:pt modelId="{073C83CF-A0A8-4A3D-9CBB-68648D9BE53A}" type="sibTrans" cxnId="{930FC046-0C7A-420A-8EEB-E109FB70E1D1}">
      <dgm:prSet/>
      <dgm:spPr/>
      <dgm:t>
        <a:bodyPr/>
        <a:lstStyle/>
        <a:p>
          <a:endParaRPr lang="en-US"/>
        </a:p>
      </dgm:t>
    </dgm:pt>
    <dgm:pt modelId="{243EF4FA-4EBB-49F9-92BD-9CA22A2C80B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Treated with topical antibiotics</a:t>
          </a:r>
        </a:p>
      </dgm:t>
    </dgm:pt>
    <dgm:pt modelId="{7F550E00-6EC5-48A4-A086-C57F84404C31}" type="parTrans" cxnId="{3F5318E7-2EAE-4418-BB8D-3519085CA347}">
      <dgm:prSet/>
      <dgm:spPr/>
      <dgm:t>
        <a:bodyPr/>
        <a:lstStyle/>
        <a:p>
          <a:endParaRPr lang="en-US"/>
        </a:p>
      </dgm:t>
    </dgm:pt>
    <dgm:pt modelId="{D7DC818D-972A-43C6-A915-38D51D357CB8}" type="sibTrans" cxnId="{3F5318E7-2EAE-4418-BB8D-3519085CA347}">
      <dgm:prSet/>
      <dgm:spPr/>
      <dgm:t>
        <a:bodyPr/>
        <a:lstStyle/>
        <a:p>
          <a:endParaRPr lang="en-US"/>
        </a:p>
      </dgm:t>
    </dgm:pt>
    <dgm:pt modelId="{2AC97FA8-867C-4EF9-8BF5-37F87E9900EC}" type="pres">
      <dgm:prSet presAssocID="{B920E6C1-4F21-4425-85D3-D0100EEFC19D}" presName="root" presStyleCnt="0">
        <dgm:presLayoutVars>
          <dgm:dir/>
          <dgm:resizeHandles val="exact"/>
        </dgm:presLayoutVars>
      </dgm:prSet>
      <dgm:spPr/>
    </dgm:pt>
    <dgm:pt modelId="{9E579830-1AA5-47C7-8AEA-CFF0F4730CA8}" type="pres">
      <dgm:prSet presAssocID="{F6A65BC9-152F-4167-BE67-DA80B1E0B04B}" presName="compNode" presStyleCnt="0"/>
      <dgm:spPr/>
    </dgm:pt>
    <dgm:pt modelId="{377AA67E-A928-4357-8221-9F52DDA450C3}" type="pres">
      <dgm:prSet presAssocID="{F6A65BC9-152F-4167-BE67-DA80B1E0B04B}" presName="bgRect" presStyleLbl="bgShp" presStyleIdx="0" presStyleCnt="4"/>
      <dgm:spPr/>
    </dgm:pt>
    <dgm:pt modelId="{42B84E20-7556-445D-BEA8-AA512E61C21A}" type="pres">
      <dgm:prSet presAssocID="{F6A65BC9-152F-4167-BE67-DA80B1E0B04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ar with solid fill"/>
        </a:ext>
      </dgm:extLst>
    </dgm:pt>
    <dgm:pt modelId="{B8D20D89-19E4-43CF-B08D-560238019074}" type="pres">
      <dgm:prSet presAssocID="{F6A65BC9-152F-4167-BE67-DA80B1E0B04B}" presName="spaceRect" presStyleCnt="0"/>
      <dgm:spPr/>
    </dgm:pt>
    <dgm:pt modelId="{7D2095A0-1630-43FD-BF92-92456DC52AB8}" type="pres">
      <dgm:prSet presAssocID="{F6A65BC9-152F-4167-BE67-DA80B1E0B04B}" presName="parTx" presStyleLbl="revTx" presStyleIdx="0" presStyleCnt="4">
        <dgm:presLayoutVars>
          <dgm:chMax val="0"/>
          <dgm:chPref val="0"/>
        </dgm:presLayoutVars>
      </dgm:prSet>
      <dgm:spPr/>
    </dgm:pt>
    <dgm:pt modelId="{4F322419-848F-4F0A-8459-1EB87D296893}" type="pres">
      <dgm:prSet presAssocID="{0C9DB993-2984-4343-8B9E-068960D30FBF}" presName="sibTrans" presStyleCnt="0"/>
      <dgm:spPr/>
    </dgm:pt>
    <dgm:pt modelId="{E5D082B8-9610-4E7F-984A-F6EFF2C19ADB}" type="pres">
      <dgm:prSet presAssocID="{EE37AFC0-1CB5-4472-9B5F-8830723581B5}" presName="compNode" presStyleCnt="0"/>
      <dgm:spPr/>
    </dgm:pt>
    <dgm:pt modelId="{279F37F0-EEF4-4866-93C6-2897567308E6}" type="pres">
      <dgm:prSet presAssocID="{EE37AFC0-1CB5-4472-9B5F-8830723581B5}" presName="bgRect" presStyleLbl="bgShp" presStyleIdx="1" presStyleCnt="4"/>
      <dgm:spPr/>
    </dgm:pt>
    <dgm:pt modelId="{77653671-CD34-4B88-8E2F-2076A1205803}" type="pres">
      <dgm:prSet presAssocID="{EE37AFC0-1CB5-4472-9B5F-8830723581B5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eaf with solid fill"/>
        </a:ext>
      </dgm:extLst>
    </dgm:pt>
    <dgm:pt modelId="{83822F60-4F4C-474F-BCA1-9D21104355DA}" type="pres">
      <dgm:prSet presAssocID="{EE37AFC0-1CB5-4472-9B5F-8830723581B5}" presName="spaceRect" presStyleCnt="0"/>
      <dgm:spPr/>
    </dgm:pt>
    <dgm:pt modelId="{58142836-ABC3-4692-B761-C1A3CF687E40}" type="pres">
      <dgm:prSet presAssocID="{EE37AFC0-1CB5-4472-9B5F-8830723581B5}" presName="parTx" presStyleLbl="revTx" presStyleIdx="1" presStyleCnt="4">
        <dgm:presLayoutVars>
          <dgm:chMax val="0"/>
          <dgm:chPref val="0"/>
        </dgm:presLayoutVars>
      </dgm:prSet>
      <dgm:spPr/>
    </dgm:pt>
    <dgm:pt modelId="{9B9F2F6E-A8C7-4E33-AA61-E1A2FDF6FF2B}" type="pres">
      <dgm:prSet presAssocID="{30183D28-0447-44B9-A1A8-07BFD4C8EE05}" presName="sibTrans" presStyleCnt="0"/>
      <dgm:spPr/>
    </dgm:pt>
    <dgm:pt modelId="{2B7A5805-8BAA-4BD9-9C21-BC86A7D50ECB}" type="pres">
      <dgm:prSet presAssocID="{B3238C14-9204-4FE7-B838-A84E157C9D58}" presName="compNode" presStyleCnt="0"/>
      <dgm:spPr/>
    </dgm:pt>
    <dgm:pt modelId="{25DD4AE3-ABD9-4AFA-B892-F86623D6A0F9}" type="pres">
      <dgm:prSet presAssocID="{B3238C14-9204-4FE7-B838-A84E157C9D58}" presName="bgRect" presStyleLbl="bgShp" presStyleIdx="2" presStyleCnt="4"/>
      <dgm:spPr/>
    </dgm:pt>
    <dgm:pt modelId="{C4CD2AAC-F71B-4306-AB18-B2625A8B4842}" type="pres">
      <dgm:prSet presAssocID="{B3238C14-9204-4FE7-B838-A84E157C9D58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95FDF97D-5EC4-4740-9D4E-F74864C6551E}" type="pres">
      <dgm:prSet presAssocID="{B3238C14-9204-4FE7-B838-A84E157C9D58}" presName="spaceRect" presStyleCnt="0"/>
      <dgm:spPr/>
    </dgm:pt>
    <dgm:pt modelId="{6A9E555C-D0FA-4697-9D3F-347263DD2B1D}" type="pres">
      <dgm:prSet presAssocID="{B3238C14-9204-4FE7-B838-A84E157C9D58}" presName="parTx" presStyleLbl="revTx" presStyleIdx="2" presStyleCnt="4">
        <dgm:presLayoutVars>
          <dgm:chMax val="0"/>
          <dgm:chPref val="0"/>
        </dgm:presLayoutVars>
      </dgm:prSet>
      <dgm:spPr/>
    </dgm:pt>
    <dgm:pt modelId="{37CCB845-B11F-4946-BEF6-2121CA67FB79}" type="pres">
      <dgm:prSet presAssocID="{073C83CF-A0A8-4A3D-9CBB-68648D9BE53A}" presName="sibTrans" presStyleCnt="0"/>
      <dgm:spPr/>
    </dgm:pt>
    <dgm:pt modelId="{D5019D91-5A02-43D8-8337-8E490E5ADA54}" type="pres">
      <dgm:prSet presAssocID="{243EF4FA-4EBB-49F9-92BD-9CA22A2C80B7}" presName="compNode" presStyleCnt="0"/>
      <dgm:spPr/>
    </dgm:pt>
    <dgm:pt modelId="{DBDB0822-411A-43CC-9ADE-9389D68B03F6}" type="pres">
      <dgm:prSet presAssocID="{243EF4FA-4EBB-49F9-92BD-9CA22A2C80B7}" presName="bgRect" presStyleLbl="bgShp" presStyleIdx="3" presStyleCnt="4"/>
      <dgm:spPr/>
    </dgm:pt>
    <dgm:pt modelId="{46F0C8A2-ADB1-468F-AD7D-C6B44FE6D5B3}" type="pres">
      <dgm:prSet presAssocID="{243EF4FA-4EBB-49F9-92BD-9CA22A2C80B7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oothpaste with solid fill"/>
        </a:ext>
      </dgm:extLst>
    </dgm:pt>
    <dgm:pt modelId="{AA688798-8CDE-4279-AEDC-AB6F5BFB16E7}" type="pres">
      <dgm:prSet presAssocID="{243EF4FA-4EBB-49F9-92BD-9CA22A2C80B7}" presName="spaceRect" presStyleCnt="0"/>
      <dgm:spPr/>
    </dgm:pt>
    <dgm:pt modelId="{D683A4B1-568E-44AA-857C-13DC838F222F}" type="pres">
      <dgm:prSet presAssocID="{243EF4FA-4EBB-49F9-92BD-9CA22A2C80B7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48D66622-0EC8-4A95-AA12-D65912B96C3E}" srcId="{B920E6C1-4F21-4425-85D3-D0100EEFC19D}" destId="{F6A65BC9-152F-4167-BE67-DA80B1E0B04B}" srcOrd="0" destOrd="0" parTransId="{CBA108A5-9919-48ED-9CEB-C174447787F6}" sibTransId="{0C9DB993-2984-4343-8B9E-068960D30FBF}"/>
    <dgm:cxn modelId="{930FC046-0C7A-420A-8EEB-E109FB70E1D1}" srcId="{B920E6C1-4F21-4425-85D3-D0100EEFC19D}" destId="{B3238C14-9204-4FE7-B838-A84E157C9D58}" srcOrd="2" destOrd="0" parTransId="{BB9B259F-F68B-4DCE-B6F7-B5C11A3916C9}" sibTransId="{073C83CF-A0A8-4A3D-9CBB-68648D9BE53A}"/>
    <dgm:cxn modelId="{46D85C74-2143-4ACE-934F-2CD32EC91F93}" type="presOf" srcId="{F6A65BC9-152F-4167-BE67-DA80B1E0B04B}" destId="{7D2095A0-1630-43FD-BF92-92456DC52AB8}" srcOrd="0" destOrd="0" presId="urn:microsoft.com/office/officeart/2018/2/layout/IconVerticalSolidList"/>
    <dgm:cxn modelId="{AC9EEB82-B559-40AF-BE01-A4AD5AB9165E}" type="presOf" srcId="{B3238C14-9204-4FE7-B838-A84E157C9D58}" destId="{6A9E555C-D0FA-4697-9D3F-347263DD2B1D}" srcOrd="0" destOrd="0" presId="urn:microsoft.com/office/officeart/2018/2/layout/IconVerticalSolidList"/>
    <dgm:cxn modelId="{1482B897-0869-42A4-AE72-18DA4DA917FD}" srcId="{B920E6C1-4F21-4425-85D3-D0100EEFC19D}" destId="{EE37AFC0-1CB5-4472-9B5F-8830723581B5}" srcOrd="1" destOrd="0" parTransId="{0C065B95-228A-4158-9E49-F1676787D2B5}" sibTransId="{30183D28-0447-44B9-A1A8-07BFD4C8EE05}"/>
    <dgm:cxn modelId="{64FD439E-59FB-433D-BE53-08293A36C05A}" type="presOf" srcId="{243EF4FA-4EBB-49F9-92BD-9CA22A2C80B7}" destId="{D683A4B1-568E-44AA-857C-13DC838F222F}" srcOrd="0" destOrd="0" presId="urn:microsoft.com/office/officeart/2018/2/layout/IconVerticalSolidList"/>
    <dgm:cxn modelId="{CD8294B1-3C7D-4487-9945-0DBC08A73914}" type="presOf" srcId="{B920E6C1-4F21-4425-85D3-D0100EEFC19D}" destId="{2AC97FA8-867C-4EF9-8BF5-37F87E9900EC}" srcOrd="0" destOrd="0" presId="urn:microsoft.com/office/officeart/2018/2/layout/IconVerticalSolidList"/>
    <dgm:cxn modelId="{FF2372CB-6042-48B1-A2FF-1961E9FE6F47}" type="presOf" srcId="{EE37AFC0-1CB5-4472-9B5F-8830723581B5}" destId="{58142836-ABC3-4692-B761-C1A3CF687E40}" srcOrd="0" destOrd="0" presId="urn:microsoft.com/office/officeart/2018/2/layout/IconVerticalSolidList"/>
    <dgm:cxn modelId="{3F5318E7-2EAE-4418-BB8D-3519085CA347}" srcId="{B920E6C1-4F21-4425-85D3-D0100EEFC19D}" destId="{243EF4FA-4EBB-49F9-92BD-9CA22A2C80B7}" srcOrd="3" destOrd="0" parTransId="{7F550E00-6EC5-48A4-A086-C57F84404C31}" sibTransId="{D7DC818D-972A-43C6-A915-38D51D357CB8}"/>
    <dgm:cxn modelId="{C879FAAA-6D94-41D9-AE66-819255BA94FB}" type="presParOf" srcId="{2AC97FA8-867C-4EF9-8BF5-37F87E9900EC}" destId="{9E579830-1AA5-47C7-8AEA-CFF0F4730CA8}" srcOrd="0" destOrd="0" presId="urn:microsoft.com/office/officeart/2018/2/layout/IconVerticalSolidList"/>
    <dgm:cxn modelId="{D90E0C37-7C6E-4363-A10B-1B6C53A49E53}" type="presParOf" srcId="{9E579830-1AA5-47C7-8AEA-CFF0F4730CA8}" destId="{377AA67E-A928-4357-8221-9F52DDA450C3}" srcOrd="0" destOrd="0" presId="urn:microsoft.com/office/officeart/2018/2/layout/IconVerticalSolidList"/>
    <dgm:cxn modelId="{7A6A33FB-4D3E-4439-91E4-E39E660BE818}" type="presParOf" srcId="{9E579830-1AA5-47C7-8AEA-CFF0F4730CA8}" destId="{42B84E20-7556-445D-BEA8-AA512E61C21A}" srcOrd="1" destOrd="0" presId="urn:microsoft.com/office/officeart/2018/2/layout/IconVerticalSolidList"/>
    <dgm:cxn modelId="{E591D0FD-0356-4CC8-84F5-8112BD33E3CC}" type="presParOf" srcId="{9E579830-1AA5-47C7-8AEA-CFF0F4730CA8}" destId="{B8D20D89-19E4-43CF-B08D-560238019074}" srcOrd="2" destOrd="0" presId="urn:microsoft.com/office/officeart/2018/2/layout/IconVerticalSolidList"/>
    <dgm:cxn modelId="{2244E44D-718A-474E-B7DE-BC8D09CFE1AA}" type="presParOf" srcId="{9E579830-1AA5-47C7-8AEA-CFF0F4730CA8}" destId="{7D2095A0-1630-43FD-BF92-92456DC52AB8}" srcOrd="3" destOrd="0" presId="urn:microsoft.com/office/officeart/2018/2/layout/IconVerticalSolidList"/>
    <dgm:cxn modelId="{5E4022A6-62F1-4908-A68F-FF044FD786BD}" type="presParOf" srcId="{2AC97FA8-867C-4EF9-8BF5-37F87E9900EC}" destId="{4F322419-848F-4F0A-8459-1EB87D296893}" srcOrd="1" destOrd="0" presId="urn:microsoft.com/office/officeart/2018/2/layout/IconVerticalSolidList"/>
    <dgm:cxn modelId="{FC0FFD95-DCF1-47A0-B9FD-F7957D8D2364}" type="presParOf" srcId="{2AC97FA8-867C-4EF9-8BF5-37F87E9900EC}" destId="{E5D082B8-9610-4E7F-984A-F6EFF2C19ADB}" srcOrd="2" destOrd="0" presId="urn:microsoft.com/office/officeart/2018/2/layout/IconVerticalSolidList"/>
    <dgm:cxn modelId="{C69C0111-F5CC-4BC8-922D-77B499892EA0}" type="presParOf" srcId="{E5D082B8-9610-4E7F-984A-F6EFF2C19ADB}" destId="{279F37F0-EEF4-4866-93C6-2897567308E6}" srcOrd="0" destOrd="0" presId="urn:microsoft.com/office/officeart/2018/2/layout/IconVerticalSolidList"/>
    <dgm:cxn modelId="{57D6A8E5-C81B-4E6B-8BFA-9DEE94EADE39}" type="presParOf" srcId="{E5D082B8-9610-4E7F-984A-F6EFF2C19ADB}" destId="{77653671-CD34-4B88-8E2F-2076A1205803}" srcOrd="1" destOrd="0" presId="urn:microsoft.com/office/officeart/2018/2/layout/IconVerticalSolidList"/>
    <dgm:cxn modelId="{91D8FB38-29A0-4B41-B872-0EAF7F1A359F}" type="presParOf" srcId="{E5D082B8-9610-4E7F-984A-F6EFF2C19ADB}" destId="{83822F60-4F4C-474F-BCA1-9D21104355DA}" srcOrd="2" destOrd="0" presId="urn:microsoft.com/office/officeart/2018/2/layout/IconVerticalSolidList"/>
    <dgm:cxn modelId="{AD6D3734-2600-43D3-8549-30A69AB974EA}" type="presParOf" srcId="{E5D082B8-9610-4E7F-984A-F6EFF2C19ADB}" destId="{58142836-ABC3-4692-B761-C1A3CF687E40}" srcOrd="3" destOrd="0" presId="urn:microsoft.com/office/officeart/2018/2/layout/IconVerticalSolidList"/>
    <dgm:cxn modelId="{A4B0EFE9-188E-4F21-AAD3-298DB4A2F3BA}" type="presParOf" srcId="{2AC97FA8-867C-4EF9-8BF5-37F87E9900EC}" destId="{9B9F2F6E-A8C7-4E33-AA61-E1A2FDF6FF2B}" srcOrd="3" destOrd="0" presId="urn:microsoft.com/office/officeart/2018/2/layout/IconVerticalSolidList"/>
    <dgm:cxn modelId="{B12193AA-2185-4982-8632-97A7350ACE1A}" type="presParOf" srcId="{2AC97FA8-867C-4EF9-8BF5-37F87E9900EC}" destId="{2B7A5805-8BAA-4BD9-9C21-BC86A7D50ECB}" srcOrd="4" destOrd="0" presId="urn:microsoft.com/office/officeart/2018/2/layout/IconVerticalSolidList"/>
    <dgm:cxn modelId="{24758C03-0A7A-49E2-8DF0-1E70FBC4C3D5}" type="presParOf" srcId="{2B7A5805-8BAA-4BD9-9C21-BC86A7D50ECB}" destId="{25DD4AE3-ABD9-4AFA-B892-F86623D6A0F9}" srcOrd="0" destOrd="0" presId="urn:microsoft.com/office/officeart/2018/2/layout/IconVerticalSolidList"/>
    <dgm:cxn modelId="{334A77C5-04D9-4A4E-BC35-987D729A3B4E}" type="presParOf" srcId="{2B7A5805-8BAA-4BD9-9C21-BC86A7D50ECB}" destId="{C4CD2AAC-F71B-4306-AB18-B2625A8B4842}" srcOrd="1" destOrd="0" presId="urn:microsoft.com/office/officeart/2018/2/layout/IconVerticalSolidList"/>
    <dgm:cxn modelId="{8691115D-C1B5-40EA-945F-56615797EFCE}" type="presParOf" srcId="{2B7A5805-8BAA-4BD9-9C21-BC86A7D50ECB}" destId="{95FDF97D-5EC4-4740-9D4E-F74864C6551E}" srcOrd="2" destOrd="0" presId="urn:microsoft.com/office/officeart/2018/2/layout/IconVerticalSolidList"/>
    <dgm:cxn modelId="{9E14F529-B41D-4A9B-83AC-5EAF1D56E673}" type="presParOf" srcId="{2B7A5805-8BAA-4BD9-9C21-BC86A7D50ECB}" destId="{6A9E555C-D0FA-4697-9D3F-347263DD2B1D}" srcOrd="3" destOrd="0" presId="urn:microsoft.com/office/officeart/2018/2/layout/IconVerticalSolidList"/>
    <dgm:cxn modelId="{C64B680A-6C26-4722-B979-131E083CF5A7}" type="presParOf" srcId="{2AC97FA8-867C-4EF9-8BF5-37F87E9900EC}" destId="{37CCB845-B11F-4946-BEF6-2121CA67FB79}" srcOrd="5" destOrd="0" presId="urn:microsoft.com/office/officeart/2018/2/layout/IconVerticalSolidList"/>
    <dgm:cxn modelId="{1CEF4316-D365-47E3-9456-702149F8D561}" type="presParOf" srcId="{2AC97FA8-867C-4EF9-8BF5-37F87E9900EC}" destId="{D5019D91-5A02-43D8-8337-8E490E5ADA54}" srcOrd="6" destOrd="0" presId="urn:microsoft.com/office/officeart/2018/2/layout/IconVerticalSolidList"/>
    <dgm:cxn modelId="{26C2FB7E-7697-4D4F-B014-B9BD5052D7D4}" type="presParOf" srcId="{D5019D91-5A02-43D8-8337-8E490E5ADA54}" destId="{DBDB0822-411A-43CC-9ADE-9389D68B03F6}" srcOrd="0" destOrd="0" presId="urn:microsoft.com/office/officeart/2018/2/layout/IconVerticalSolidList"/>
    <dgm:cxn modelId="{65E883D4-9FE2-4422-A27E-05E3759BC49A}" type="presParOf" srcId="{D5019D91-5A02-43D8-8337-8E490E5ADA54}" destId="{46F0C8A2-ADB1-468F-AD7D-C6B44FE6D5B3}" srcOrd="1" destOrd="0" presId="urn:microsoft.com/office/officeart/2018/2/layout/IconVerticalSolidList"/>
    <dgm:cxn modelId="{44920F6E-657B-4279-B30B-91F357E2E41B}" type="presParOf" srcId="{D5019D91-5A02-43D8-8337-8E490E5ADA54}" destId="{AA688798-8CDE-4279-AEDC-AB6F5BFB16E7}" srcOrd="2" destOrd="0" presId="urn:microsoft.com/office/officeart/2018/2/layout/IconVerticalSolidList"/>
    <dgm:cxn modelId="{6782B808-6B75-4931-96AD-7C300BB92E53}" type="presParOf" srcId="{D5019D91-5A02-43D8-8337-8E490E5ADA54}" destId="{D683A4B1-568E-44AA-857C-13DC838F222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50BE7E47-E4D5-402C-88CD-D7A31DA0DED9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accent0_3" csCatId="mainScheme" phldr="1"/>
      <dgm:spPr/>
      <dgm:t>
        <a:bodyPr/>
        <a:lstStyle/>
        <a:p>
          <a:endParaRPr lang="en-US"/>
        </a:p>
      </dgm:t>
    </dgm:pt>
    <dgm:pt modelId="{8E910F43-0C7D-4342-88C1-DD4B825386FE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2400" b="0" dirty="0"/>
            <a:t>Reduce anxiety</a:t>
          </a:r>
        </a:p>
      </dgm:t>
    </dgm:pt>
    <dgm:pt modelId="{344DBF66-1C2D-4D68-BD49-679C4F6873BF}" type="parTrans" cxnId="{9F5605E5-E248-49B1-B5C8-AE7D7681545B}">
      <dgm:prSet/>
      <dgm:spPr/>
      <dgm:t>
        <a:bodyPr/>
        <a:lstStyle/>
        <a:p>
          <a:endParaRPr lang="en-US"/>
        </a:p>
      </dgm:t>
    </dgm:pt>
    <dgm:pt modelId="{DEF54779-7F6A-49C9-BCA8-E9334B2FD596}" type="sibTrans" cxnId="{9F5605E5-E248-49B1-B5C8-AE7D7681545B}">
      <dgm:prSet/>
      <dgm:spPr/>
      <dgm:t>
        <a:bodyPr/>
        <a:lstStyle/>
        <a:p>
          <a:endParaRPr lang="en-US"/>
        </a:p>
      </dgm:t>
    </dgm:pt>
    <dgm:pt modelId="{3270A9E0-9E23-41FB-998A-89D116BFC1C1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2400" b="0" dirty="0"/>
            <a:t>Relieve pain</a:t>
          </a:r>
        </a:p>
      </dgm:t>
    </dgm:pt>
    <dgm:pt modelId="{FFD02D9B-9842-4051-BAC3-C50DBD292C3D}" type="parTrans" cxnId="{EA384121-B8EC-402E-81E3-0C573B692ED0}">
      <dgm:prSet/>
      <dgm:spPr/>
      <dgm:t>
        <a:bodyPr/>
        <a:lstStyle/>
        <a:p>
          <a:endParaRPr lang="en-US"/>
        </a:p>
      </dgm:t>
    </dgm:pt>
    <dgm:pt modelId="{EE1602E6-8A0E-4209-AE0B-8EB1D20131C9}" type="sibTrans" cxnId="{EA384121-B8EC-402E-81E3-0C573B692ED0}">
      <dgm:prSet/>
      <dgm:spPr/>
      <dgm:t>
        <a:bodyPr/>
        <a:lstStyle/>
        <a:p>
          <a:endParaRPr lang="en-US"/>
        </a:p>
      </dgm:t>
    </dgm:pt>
    <dgm:pt modelId="{5A5BB712-4353-4B06-970B-DEF04319EFCB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2400" b="0" dirty="0"/>
            <a:t>Prevent Infection</a:t>
          </a:r>
        </a:p>
      </dgm:t>
    </dgm:pt>
    <dgm:pt modelId="{A6E2AB4E-E8B7-4E4C-BCCB-210C93F0B81F}" type="parTrans" cxnId="{8AFAC694-C7CB-4871-A57A-5F2148382F96}">
      <dgm:prSet/>
      <dgm:spPr/>
      <dgm:t>
        <a:bodyPr/>
        <a:lstStyle/>
        <a:p>
          <a:endParaRPr lang="en-US"/>
        </a:p>
      </dgm:t>
    </dgm:pt>
    <dgm:pt modelId="{8F11B202-5CF8-48BE-BDB8-0EC8F1038987}" type="sibTrans" cxnId="{8AFAC694-C7CB-4871-A57A-5F2148382F96}">
      <dgm:prSet/>
      <dgm:spPr/>
      <dgm:t>
        <a:bodyPr/>
        <a:lstStyle/>
        <a:p>
          <a:endParaRPr lang="en-US"/>
        </a:p>
      </dgm:t>
    </dgm:pt>
    <dgm:pt modelId="{3806D7C6-FD37-4C54-BADC-8B1AAC3745F2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2400" b="0" dirty="0"/>
            <a:t>Improve communication and hearing</a:t>
          </a:r>
        </a:p>
      </dgm:t>
    </dgm:pt>
    <dgm:pt modelId="{04B4C317-3C2F-4959-9F1F-8FC402B2BA44}" type="parTrans" cxnId="{A2817004-E945-4A18-9806-C50BCC62D0A2}">
      <dgm:prSet/>
      <dgm:spPr/>
      <dgm:t>
        <a:bodyPr/>
        <a:lstStyle/>
        <a:p>
          <a:endParaRPr lang="en-US"/>
        </a:p>
      </dgm:t>
    </dgm:pt>
    <dgm:pt modelId="{B9DD542A-0D2B-469B-A65C-D46A21E727C1}" type="sibTrans" cxnId="{A2817004-E945-4A18-9806-C50BCC62D0A2}">
      <dgm:prSet/>
      <dgm:spPr/>
      <dgm:t>
        <a:bodyPr/>
        <a:lstStyle/>
        <a:p>
          <a:endParaRPr lang="en-US"/>
        </a:p>
      </dgm:t>
    </dgm:pt>
    <dgm:pt modelId="{729AF8B3-475E-4F68-B7CB-99066E7818C0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2400" b="0" dirty="0"/>
            <a:t>Prevent injury</a:t>
          </a:r>
        </a:p>
      </dgm:t>
    </dgm:pt>
    <dgm:pt modelId="{D15026B4-5069-44E2-A378-550E66534965}" type="parTrans" cxnId="{239DCE1F-B8EA-4D7D-BBDE-EA652E505D39}">
      <dgm:prSet/>
      <dgm:spPr/>
      <dgm:t>
        <a:bodyPr/>
        <a:lstStyle/>
        <a:p>
          <a:endParaRPr lang="en-US"/>
        </a:p>
      </dgm:t>
    </dgm:pt>
    <dgm:pt modelId="{8443A6FB-47C3-4C6E-92FA-D27C7E95004D}" type="sibTrans" cxnId="{239DCE1F-B8EA-4D7D-BBDE-EA652E505D39}">
      <dgm:prSet/>
      <dgm:spPr/>
      <dgm:t>
        <a:bodyPr/>
        <a:lstStyle/>
        <a:p>
          <a:endParaRPr lang="en-US"/>
        </a:p>
      </dgm:t>
    </dgm:pt>
    <dgm:pt modelId="{9652E437-95B3-4E94-98C2-CC586AA6AA0B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2400" b="0" dirty="0"/>
            <a:t>Client teaching</a:t>
          </a:r>
        </a:p>
      </dgm:t>
    </dgm:pt>
    <dgm:pt modelId="{B9C6A819-500F-47F2-8EC9-D562F53F7DA4}" type="parTrans" cxnId="{B66E3D96-FC7C-452D-A29F-8D60BBAA4C2B}">
      <dgm:prSet/>
      <dgm:spPr/>
      <dgm:t>
        <a:bodyPr/>
        <a:lstStyle/>
        <a:p>
          <a:endParaRPr lang="en-US"/>
        </a:p>
      </dgm:t>
    </dgm:pt>
    <dgm:pt modelId="{75DD7B00-E9B4-40D1-AEBA-A95880D375D6}" type="sibTrans" cxnId="{B66E3D96-FC7C-452D-A29F-8D60BBAA4C2B}">
      <dgm:prSet/>
      <dgm:spPr/>
      <dgm:t>
        <a:bodyPr/>
        <a:lstStyle/>
        <a:p>
          <a:endParaRPr lang="en-US"/>
        </a:p>
      </dgm:t>
    </dgm:pt>
    <dgm:pt modelId="{5F1876DD-E701-47D5-9EAE-B2D05E1D7C3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Medication</a:t>
          </a:r>
        </a:p>
        <a:p>
          <a:pPr>
            <a:lnSpc>
              <a:spcPct val="100000"/>
            </a:lnSpc>
          </a:pPr>
          <a:r>
            <a:rPr lang="en-US" dirty="0"/>
            <a:t>Activity</a:t>
          </a:r>
        </a:p>
        <a:p>
          <a:pPr>
            <a:lnSpc>
              <a:spcPct val="100000"/>
            </a:lnSpc>
          </a:pPr>
          <a:r>
            <a:rPr lang="en-US" dirty="0"/>
            <a:t>Safety  </a:t>
          </a:r>
        </a:p>
      </dgm:t>
    </dgm:pt>
    <dgm:pt modelId="{292C5574-17AF-4F5A-B5BC-0F3D7AC8EEC3}" type="parTrans" cxnId="{DA4863DD-FE5C-4C1A-BFF3-EC705F91DA02}">
      <dgm:prSet/>
      <dgm:spPr/>
      <dgm:t>
        <a:bodyPr/>
        <a:lstStyle/>
        <a:p>
          <a:endParaRPr lang="en-US"/>
        </a:p>
      </dgm:t>
    </dgm:pt>
    <dgm:pt modelId="{D3D5B1F7-1323-42D4-B184-A68D5139E9F6}" type="sibTrans" cxnId="{DA4863DD-FE5C-4C1A-BFF3-EC705F91DA02}">
      <dgm:prSet/>
      <dgm:spPr/>
      <dgm:t>
        <a:bodyPr/>
        <a:lstStyle/>
        <a:p>
          <a:endParaRPr lang="en-US"/>
        </a:p>
      </dgm:t>
    </dgm:pt>
    <dgm:pt modelId="{A18D575A-764C-4065-9484-8F11FC3FAB1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Complications</a:t>
          </a:r>
        </a:p>
        <a:p>
          <a:pPr>
            <a:lnSpc>
              <a:spcPct val="100000"/>
            </a:lnSpc>
          </a:pPr>
          <a:r>
            <a:rPr lang="en-US" dirty="0"/>
            <a:t>Follow-up care</a:t>
          </a:r>
        </a:p>
      </dgm:t>
    </dgm:pt>
    <dgm:pt modelId="{85A2883C-87C8-4544-986B-3CF3EE2AEE17}" type="parTrans" cxnId="{9BBAF477-26D8-46DA-9161-CBC588E132DC}">
      <dgm:prSet/>
      <dgm:spPr/>
      <dgm:t>
        <a:bodyPr/>
        <a:lstStyle/>
        <a:p>
          <a:endParaRPr lang="en-US"/>
        </a:p>
      </dgm:t>
    </dgm:pt>
    <dgm:pt modelId="{AD0B7F11-E790-44C0-AC5E-7CD8D83E23FE}" type="sibTrans" cxnId="{9BBAF477-26D8-46DA-9161-CBC588E132DC}">
      <dgm:prSet/>
      <dgm:spPr/>
      <dgm:t>
        <a:bodyPr/>
        <a:lstStyle/>
        <a:p>
          <a:endParaRPr lang="en-US"/>
        </a:p>
      </dgm:t>
    </dgm:pt>
    <dgm:pt modelId="{A11C8D41-DC26-4446-BA7C-16593FFBF696}" type="pres">
      <dgm:prSet presAssocID="{50BE7E47-E4D5-402C-88CD-D7A31DA0DED9}" presName="root" presStyleCnt="0">
        <dgm:presLayoutVars>
          <dgm:dir/>
          <dgm:resizeHandles val="exact"/>
        </dgm:presLayoutVars>
      </dgm:prSet>
      <dgm:spPr/>
    </dgm:pt>
    <dgm:pt modelId="{91311040-8EE8-4EC7-B69D-14CE39903AD9}" type="pres">
      <dgm:prSet presAssocID="{8E910F43-0C7D-4342-88C1-DD4B825386FE}" presName="compNode" presStyleCnt="0"/>
      <dgm:spPr/>
    </dgm:pt>
    <dgm:pt modelId="{F19E0B15-E758-4929-A037-95275CAF19FF}" type="pres">
      <dgm:prSet presAssocID="{8E910F43-0C7D-4342-88C1-DD4B825386FE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EBC688C3-B05B-4074-A9DD-D7603356F4E3}" type="pres">
      <dgm:prSet presAssocID="{8E910F43-0C7D-4342-88C1-DD4B825386FE}" presName="iconSpace" presStyleCnt="0"/>
      <dgm:spPr/>
    </dgm:pt>
    <dgm:pt modelId="{DA84F996-2B29-4BD8-A171-632944825F8B}" type="pres">
      <dgm:prSet presAssocID="{8E910F43-0C7D-4342-88C1-DD4B825386FE}" presName="parTx" presStyleLbl="revTx" presStyleIdx="0" presStyleCnt="12">
        <dgm:presLayoutVars>
          <dgm:chMax val="0"/>
          <dgm:chPref val="0"/>
        </dgm:presLayoutVars>
      </dgm:prSet>
      <dgm:spPr/>
    </dgm:pt>
    <dgm:pt modelId="{DEFA7EC3-DFF7-4060-AD67-3D23D5B2058C}" type="pres">
      <dgm:prSet presAssocID="{8E910F43-0C7D-4342-88C1-DD4B825386FE}" presName="txSpace" presStyleCnt="0"/>
      <dgm:spPr/>
    </dgm:pt>
    <dgm:pt modelId="{AAEE4511-AEAC-4EC4-8AD0-F9789014888E}" type="pres">
      <dgm:prSet presAssocID="{8E910F43-0C7D-4342-88C1-DD4B825386FE}" presName="desTx" presStyleLbl="revTx" presStyleIdx="1" presStyleCnt="12">
        <dgm:presLayoutVars/>
      </dgm:prSet>
      <dgm:spPr/>
    </dgm:pt>
    <dgm:pt modelId="{472627A8-07FE-4661-A17D-F6B18B32177F}" type="pres">
      <dgm:prSet presAssocID="{DEF54779-7F6A-49C9-BCA8-E9334B2FD596}" presName="sibTrans" presStyleCnt="0"/>
      <dgm:spPr/>
    </dgm:pt>
    <dgm:pt modelId="{523EC5D1-AB87-4B82-A6B3-71994AD9E0C3}" type="pres">
      <dgm:prSet presAssocID="{3270A9E0-9E23-41FB-998A-89D116BFC1C1}" presName="compNode" presStyleCnt="0"/>
      <dgm:spPr/>
    </dgm:pt>
    <dgm:pt modelId="{E35B91C4-46DF-4907-B297-757E850827E4}" type="pres">
      <dgm:prSet presAssocID="{3270A9E0-9E23-41FB-998A-89D116BFC1C1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000" b="-2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ine with solid fill"/>
        </a:ext>
      </dgm:extLst>
    </dgm:pt>
    <dgm:pt modelId="{3E718BB2-D8EE-403B-9AD4-C5BC10FA9FBF}" type="pres">
      <dgm:prSet presAssocID="{3270A9E0-9E23-41FB-998A-89D116BFC1C1}" presName="iconSpace" presStyleCnt="0"/>
      <dgm:spPr/>
    </dgm:pt>
    <dgm:pt modelId="{F7D9D391-B025-40E0-8D49-6559BABB7E1F}" type="pres">
      <dgm:prSet presAssocID="{3270A9E0-9E23-41FB-998A-89D116BFC1C1}" presName="parTx" presStyleLbl="revTx" presStyleIdx="2" presStyleCnt="12">
        <dgm:presLayoutVars>
          <dgm:chMax val="0"/>
          <dgm:chPref val="0"/>
        </dgm:presLayoutVars>
      </dgm:prSet>
      <dgm:spPr/>
    </dgm:pt>
    <dgm:pt modelId="{C11F891B-B010-4816-A7F9-1C524BA378C9}" type="pres">
      <dgm:prSet presAssocID="{3270A9E0-9E23-41FB-998A-89D116BFC1C1}" presName="txSpace" presStyleCnt="0"/>
      <dgm:spPr/>
    </dgm:pt>
    <dgm:pt modelId="{C0A014EF-A61E-42C5-835A-133C4B5EF893}" type="pres">
      <dgm:prSet presAssocID="{3270A9E0-9E23-41FB-998A-89D116BFC1C1}" presName="desTx" presStyleLbl="revTx" presStyleIdx="3" presStyleCnt="12">
        <dgm:presLayoutVars/>
      </dgm:prSet>
      <dgm:spPr/>
    </dgm:pt>
    <dgm:pt modelId="{1F296B9B-0A9A-4312-B135-63FE42436A9A}" type="pres">
      <dgm:prSet presAssocID="{EE1602E6-8A0E-4209-AE0B-8EB1D20131C9}" presName="sibTrans" presStyleCnt="0"/>
      <dgm:spPr/>
    </dgm:pt>
    <dgm:pt modelId="{13230A25-2E70-4625-90B1-ECC6CECD3A6A}" type="pres">
      <dgm:prSet presAssocID="{5A5BB712-4353-4B06-970B-DEF04319EFCB}" presName="compNode" presStyleCnt="0"/>
      <dgm:spPr/>
    </dgm:pt>
    <dgm:pt modelId="{77450371-ECCF-4902-B643-1C6283AE4C0D}" type="pres">
      <dgm:prSet presAssocID="{5A5BB712-4353-4B06-970B-DEF04319EFCB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000" b="-2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wash with solid fill"/>
        </a:ext>
      </dgm:extLst>
    </dgm:pt>
    <dgm:pt modelId="{3CB62498-629D-48C0-8DC4-F256148E3744}" type="pres">
      <dgm:prSet presAssocID="{5A5BB712-4353-4B06-970B-DEF04319EFCB}" presName="iconSpace" presStyleCnt="0"/>
      <dgm:spPr/>
    </dgm:pt>
    <dgm:pt modelId="{961A5AB2-5492-46D3-B732-E0296490FD18}" type="pres">
      <dgm:prSet presAssocID="{5A5BB712-4353-4B06-970B-DEF04319EFCB}" presName="parTx" presStyleLbl="revTx" presStyleIdx="4" presStyleCnt="12">
        <dgm:presLayoutVars>
          <dgm:chMax val="0"/>
          <dgm:chPref val="0"/>
        </dgm:presLayoutVars>
      </dgm:prSet>
      <dgm:spPr/>
    </dgm:pt>
    <dgm:pt modelId="{8A2EAB96-4407-475F-BCE6-24672E9BA420}" type="pres">
      <dgm:prSet presAssocID="{5A5BB712-4353-4B06-970B-DEF04319EFCB}" presName="txSpace" presStyleCnt="0"/>
      <dgm:spPr/>
    </dgm:pt>
    <dgm:pt modelId="{5B863864-F1AE-47A1-A51B-89AEE96D1A6B}" type="pres">
      <dgm:prSet presAssocID="{5A5BB712-4353-4B06-970B-DEF04319EFCB}" presName="desTx" presStyleLbl="revTx" presStyleIdx="5" presStyleCnt="12">
        <dgm:presLayoutVars/>
      </dgm:prSet>
      <dgm:spPr/>
    </dgm:pt>
    <dgm:pt modelId="{EDBDC18F-42C3-4CE1-A0D1-F539B61CCAA9}" type="pres">
      <dgm:prSet presAssocID="{8F11B202-5CF8-48BE-BDB8-0EC8F1038987}" presName="sibTrans" presStyleCnt="0"/>
      <dgm:spPr/>
    </dgm:pt>
    <dgm:pt modelId="{F02014C2-7439-4E3E-9EB4-66F9743A83FC}" type="pres">
      <dgm:prSet presAssocID="{3806D7C6-FD37-4C54-BADC-8B1AAC3745F2}" presName="compNode" presStyleCnt="0"/>
      <dgm:spPr/>
    </dgm:pt>
    <dgm:pt modelId="{B3753FEA-AAED-4144-AC83-980B9819C6B2}" type="pres">
      <dgm:prSet presAssocID="{3806D7C6-FD37-4C54-BADC-8B1AAC3745F2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A4AECE88-AE86-429B-B681-F226EF4F4837}" type="pres">
      <dgm:prSet presAssocID="{3806D7C6-FD37-4C54-BADC-8B1AAC3745F2}" presName="iconSpace" presStyleCnt="0"/>
      <dgm:spPr/>
    </dgm:pt>
    <dgm:pt modelId="{FFFB13D5-CAD4-4B4F-84E2-FED0E4C81FF8}" type="pres">
      <dgm:prSet presAssocID="{3806D7C6-FD37-4C54-BADC-8B1AAC3745F2}" presName="parTx" presStyleLbl="revTx" presStyleIdx="6" presStyleCnt="12" custScaleX="140805">
        <dgm:presLayoutVars>
          <dgm:chMax val="0"/>
          <dgm:chPref val="0"/>
        </dgm:presLayoutVars>
      </dgm:prSet>
      <dgm:spPr/>
    </dgm:pt>
    <dgm:pt modelId="{02DE818B-CB7E-4846-99A1-09BC690A5ABB}" type="pres">
      <dgm:prSet presAssocID="{3806D7C6-FD37-4C54-BADC-8B1AAC3745F2}" presName="txSpace" presStyleCnt="0"/>
      <dgm:spPr/>
    </dgm:pt>
    <dgm:pt modelId="{578FF932-81C5-4953-A9F7-88DA39E2743E}" type="pres">
      <dgm:prSet presAssocID="{3806D7C6-FD37-4C54-BADC-8B1AAC3745F2}" presName="desTx" presStyleLbl="revTx" presStyleIdx="7" presStyleCnt="12">
        <dgm:presLayoutVars/>
      </dgm:prSet>
      <dgm:spPr/>
    </dgm:pt>
    <dgm:pt modelId="{EB80C2B6-47BA-4D8D-8238-F2773511F2A5}" type="pres">
      <dgm:prSet presAssocID="{B9DD542A-0D2B-469B-A65C-D46A21E727C1}" presName="sibTrans" presStyleCnt="0"/>
      <dgm:spPr/>
    </dgm:pt>
    <dgm:pt modelId="{3308BCB8-F419-42BC-83B6-661CA4271B7B}" type="pres">
      <dgm:prSet presAssocID="{729AF8B3-475E-4F68-B7CB-99066E7818C0}" presName="compNode" presStyleCnt="0"/>
      <dgm:spPr/>
    </dgm:pt>
    <dgm:pt modelId="{68A6DA5D-A892-4A67-BF1D-3D29F5510855}" type="pres">
      <dgm:prSet presAssocID="{729AF8B3-475E-4F68-B7CB-99066E7818C0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t="-2000" b="-2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o Walking with solid fill"/>
        </a:ext>
      </dgm:extLst>
    </dgm:pt>
    <dgm:pt modelId="{ACF97736-BA83-45CF-8ACA-6786228C00E5}" type="pres">
      <dgm:prSet presAssocID="{729AF8B3-475E-4F68-B7CB-99066E7818C0}" presName="iconSpace" presStyleCnt="0"/>
      <dgm:spPr/>
    </dgm:pt>
    <dgm:pt modelId="{E5C032BB-EA10-4237-9CB2-B1D9FB95498B}" type="pres">
      <dgm:prSet presAssocID="{729AF8B3-475E-4F68-B7CB-99066E7818C0}" presName="parTx" presStyleLbl="revTx" presStyleIdx="8" presStyleCnt="12">
        <dgm:presLayoutVars>
          <dgm:chMax val="0"/>
          <dgm:chPref val="0"/>
        </dgm:presLayoutVars>
      </dgm:prSet>
      <dgm:spPr/>
    </dgm:pt>
    <dgm:pt modelId="{FF6A2A8F-C68C-4A35-88E1-EC54A7142EC9}" type="pres">
      <dgm:prSet presAssocID="{729AF8B3-475E-4F68-B7CB-99066E7818C0}" presName="txSpace" presStyleCnt="0"/>
      <dgm:spPr/>
    </dgm:pt>
    <dgm:pt modelId="{85D631C4-9D5D-400A-AAC7-454AC7FEA626}" type="pres">
      <dgm:prSet presAssocID="{729AF8B3-475E-4F68-B7CB-99066E7818C0}" presName="desTx" presStyleLbl="revTx" presStyleIdx="9" presStyleCnt="12">
        <dgm:presLayoutVars/>
      </dgm:prSet>
      <dgm:spPr/>
    </dgm:pt>
    <dgm:pt modelId="{66035D2A-C1A5-43D4-BE6E-F5255666CA3D}" type="pres">
      <dgm:prSet presAssocID="{8443A6FB-47C3-4C6E-92FA-D27C7E95004D}" presName="sibTrans" presStyleCnt="0"/>
      <dgm:spPr/>
    </dgm:pt>
    <dgm:pt modelId="{94275497-6F97-4BF3-8736-E9894D7304F1}" type="pres">
      <dgm:prSet presAssocID="{9652E437-95B3-4E94-98C2-CC586AA6AA0B}" presName="compNode" presStyleCnt="0"/>
      <dgm:spPr/>
    </dgm:pt>
    <dgm:pt modelId="{ECEAE931-2157-449C-9689-818DD40CD6EB}" type="pres">
      <dgm:prSet presAssocID="{9652E437-95B3-4E94-98C2-CC586AA6AA0B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 t="-2000" b="-2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 with solid fill"/>
        </a:ext>
      </dgm:extLst>
    </dgm:pt>
    <dgm:pt modelId="{BA5425AD-8C37-41C6-80C9-32F3B29F1EE3}" type="pres">
      <dgm:prSet presAssocID="{9652E437-95B3-4E94-98C2-CC586AA6AA0B}" presName="iconSpace" presStyleCnt="0"/>
      <dgm:spPr/>
    </dgm:pt>
    <dgm:pt modelId="{47A02B12-5F6A-4DCD-88B3-2460B4BBEFAE}" type="pres">
      <dgm:prSet presAssocID="{9652E437-95B3-4E94-98C2-CC586AA6AA0B}" presName="parTx" presStyleLbl="revTx" presStyleIdx="10" presStyleCnt="12">
        <dgm:presLayoutVars>
          <dgm:chMax val="0"/>
          <dgm:chPref val="0"/>
        </dgm:presLayoutVars>
      </dgm:prSet>
      <dgm:spPr/>
    </dgm:pt>
    <dgm:pt modelId="{F1367AD1-4F18-4D47-B9D2-576F8B002EDD}" type="pres">
      <dgm:prSet presAssocID="{9652E437-95B3-4E94-98C2-CC586AA6AA0B}" presName="txSpace" presStyleCnt="0"/>
      <dgm:spPr/>
    </dgm:pt>
    <dgm:pt modelId="{254ABD31-EE43-4B5C-BD0D-7B88C2463EE0}" type="pres">
      <dgm:prSet presAssocID="{9652E437-95B3-4E94-98C2-CC586AA6AA0B}" presName="desTx" presStyleLbl="revTx" presStyleIdx="11" presStyleCnt="12" custLinFactNeighborX="200" custLinFactNeighborY="-26457">
        <dgm:presLayoutVars/>
      </dgm:prSet>
      <dgm:spPr/>
    </dgm:pt>
  </dgm:ptLst>
  <dgm:cxnLst>
    <dgm:cxn modelId="{A2817004-E945-4A18-9806-C50BCC62D0A2}" srcId="{50BE7E47-E4D5-402C-88CD-D7A31DA0DED9}" destId="{3806D7C6-FD37-4C54-BADC-8B1AAC3745F2}" srcOrd="3" destOrd="0" parTransId="{04B4C317-3C2F-4959-9F1F-8FC402B2BA44}" sibTransId="{B9DD542A-0D2B-469B-A65C-D46A21E727C1}"/>
    <dgm:cxn modelId="{9F6A001D-C281-4450-B17D-B5D29F363DAB}" type="presOf" srcId="{5A5BB712-4353-4B06-970B-DEF04319EFCB}" destId="{961A5AB2-5492-46D3-B732-E0296490FD18}" srcOrd="0" destOrd="0" presId="urn:microsoft.com/office/officeart/2018/5/layout/CenteredIconLabelDescriptionList"/>
    <dgm:cxn modelId="{239DCE1F-B8EA-4D7D-BBDE-EA652E505D39}" srcId="{50BE7E47-E4D5-402C-88CD-D7A31DA0DED9}" destId="{729AF8B3-475E-4F68-B7CB-99066E7818C0}" srcOrd="4" destOrd="0" parTransId="{D15026B4-5069-44E2-A378-550E66534965}" sibTransId="{8443A6FB-47C3-4C6E-92FA-D27C7E95004D}"/>
    <dgm:cxn modelId="{EA384121-B8EC-402E-81E3-0C573B692ED0}" srcId="{50BE7E47-E4D5-402C-88CD-D7A31DA0DED9}" destId="{3270A9E0-9E23-41FB-998A-89D116BFC1C1}" srcOrd="1" destOrd="0" parTransId="{FFD02D9B-9842-4051-BAC3-C50DBD292C3D}" sibTransId="{EE1602E6-8A0E-4209-AE0B-8EB1D20131C9}"/>
    <dgm:cxn modelId="{6E47C13E-671F-4F3C-B835-5246F559F4BA}" type="presOf" srcId="{5F1876DD-E701-47D5-9EAE-B2D05E1D7C37}" destId="{254ABD31-EE43-4B5C-BD0D-7B88C2463EE0}" srcOrd="0" destOrd="0" presId="urn:microsoft.com/office/officeart/2018/5/layout/CenteredIconLabelDescriptionList"/>
    <dgm:cxn modelId="{F64EFD64-3CE8-419D-AC88-C6592709976A}" type="presOf" srcId="{A18D575A-764C-4065-9484-8F11FC3FAB18}" destId="{254ABD31-EE43-4B5C-BD0D-7B88C2463EE0}" srcOrd="0" destOrd="1" presId="urn:microsoft.com/office/officeart/2018/5/layout/CenteredIconLabelDescriptionList"/>
    <dgm:cxn modelId="{C9CFEF50-F7FB-46CD-A911-6ADBFDF1B603}" type="presOf" srcId="{3806D7C6-FD37-4C54-BADC-8B1AAC3745F2}" destId="{FFFB13D5-CAD4-4B4F-84E2-FED0E4C81FF8}" srcOrd="0" destOrd="0" presId="urn:microsoft.com/office/officeart/2018/5/layout/CenteredIconLabelDescriptionList"/>
    <dgm:cxn modelId="{C7079A74-1B08-4123-9D1E-D20ABF8246A8}" type="presOf" srcId="{729AF8B3-475E-4F68-B7CB-99066E7818C0}" destId="{E5C032BB-EA10-4237-9CB2-B1D9FB95498B}" srcOrd="0" destOrd="0" presId="urn:microsoft.com/office/officeart/2018/5/layout/CenteredIconLabelDescriptionList"/>
    <dgm:cxn modelId="{1E85B657-1FD6-48FA-8E41-E88AFAE8FDB8}" type="presOf" srcId="{9652E437-95B3-4E94-98C2-CC586AA6AA0B}" destId="{47A02B12-5F6A-4DCD-88B3-2460B4BBEFAE}" srcOrd="0" destOrd="0" presId="urn:microsoft.com/office/officeart/2018/5/layout/CenteredIconLabelDescriptionList"/>
    <dgm:cxn modelId="{9BBAF477-26D8-46DA-9161-CBC588E132DC}" srcId="{9652E437-95B3-4E94-98C2-CC586AA6AA0B}" destId="{A18D575A-764C-4065-9484-8F11FC3FAB18}" srcOrd="1" destOrd="0" parTransId="{85A2883C-87C8-4544-986B-3CF3EE2AEE17}" sibTransId="{AD0B7F11-E790-44C0-AC5E-7CD8D83E23FE}"/>
    <dgm:cxn modelId="{8AFAC694-C7CB-4871-A57A-5F2148382F96}" srcId="{50BE7E47-E4D5-402C-88CD-D7A31DA0DED9}" destId="{5A5BB712-4353-4B06-970B-DEF04319EFCB}" srcOrd="2" destOrd="0" parTransId="{A6E2AB4E-E8B7-4E4C-BCCB-210C93F0B81F}" sibTransId="{8F11B202-5CF8-48BE-BDB8-0EC8F1038987}"/>
    <dgm:cxn modelId="{B66E3D96-FC7C-452D-A29F-8D60BBAA4C2B}" srcId="{50BE7E47-E4D5-402C-88CD-D7A31DA0DED9}" destId="{9652E437-95B3-4E94-98C2-CC586AA6AA0B}" srcOrd="5" destOrd="0" parTransId="{B9C6A819-500F-47F2-8EC9-D562F53F7DA4}" sibTransId="{75DD7B00-E9B4-40D1-AEBA-A95880D375D6}"/>
    <dgm:cxn modelId="{82AE7BA5-EC45-4CFF-935F-1D31CD16A3F1}" type="presOf" srcId="{50BE7E47-E4D5-402C-88CD-D7A31DA0DED9}" destId="{A11C8D41-DC26-4446-BA7C-16593FFBF696}" srcOrd="0" destOrd="0" presId="urn:microsoft.com/office/officeart/2018/5/layout/CenteredIconLabelDescriptionList"/>
    <dgm:cxn modelId="{7B30B1A5-02CB-4DFA-8E61-D0F423058987}" type="presOf" srcId="{8E910F43-0C7D-4342-88C1-DD4B825386FE}" destId="{DA84F996-2B29-4BD8-A171-632944825F8B}" srcOrd="0" destOrd="0" presId="urn:microsoft.com/office/officeart/2018/5/layout/CenteredIconLabelDescriptionList"/>
    <dgm:cxn modelId="{98B5E4BD-4464-4A1B-A240-95A7E105E177}" type="presOf" srcId="{3270A9E0-9E23-41FB-998A-89D116BFC1C1}" destId="{F7D9D391-B025-40E0-8D49-6559BABB7E1F}" srcOrd="0" destOrd="0" presId="urn:microsoft.com/office/officeart/2018/5/layout/CenteredIconLabelDescriptionList"/>
    <dgm:cxn modelId="{DA4863DD-FE5C-4C1A-BFF3-EC705F91DA02}" srcId="{9652E437-95B3-4E94-98C2-CC586AA6AA0B}" destId="{5F1876DD-E701-47D5-9EAE-B2D05E1D7C37}" srcOrd="0" destOrd="0" parTransId="{292C5574-17AF-4F5A-B5BC-0F3D7AC8EEC3}" sibTransId="{D3D5B1F7-1323-42D4-B184-A68D5139E9F6}"/>
    <dgm:cxn modelId="{9F5605E5-E248-49B1-B5C8-AE7D7681545B}" srcId="{50BE7E47-E4D5-402C-88CD-D7A31DA0DED9}" destId="{8E910F43-0C7D-4342-88C1-DD4B825386FE}" srcOrd="0" destOrd="0" parTransId="{344DBF66-1C2D-4D68-BD49-679C4F6873BF}" sibTransId="{DEF54779-7F6A-49C9-BCA8-E9334B2FD596}"/>
    <dgm:cxn modelId="{3C047E6C-8636-43FB-B864-B8819EDCA234}" type="presParOf" srcId="{A11C8D41-DC26-4446-BA7C-16593FFBF696}" destId="{91311040-8EE8-4EC7-B69D-14CE39903AD9}" srcOrd="0" destOrd="0" presId="urn:microsoft.com/office/officeart/2018/5/layout/CenteredIconLabelDescriptionList"/>
    <dgm:cxn modelId="{828AEDF9-F2A7-46BD-B1C3-65B78C553731}" type="presParOf" srcId="{91311040-8EE8-4EC7-B69D-14CE39903AD9}" destId="{F19E0B15-E758-4929-A037-95275CAF19FF}" srcOrd="0" destOrd="0" presId="urn:microsoft.com/office/officeart/2018/5/layout/CenteredIconLabelDescriptionList"/>
    <dgm:cxn modelId="{BD63F2EE-0B80-421E-BB39-601E9CF9788C}" type="presParOf" srcId="{91311040-8EE8-4EC7-B69D-14CE39903AD9}" destId="{EBC688C3-B05B-4074-A9DD-D7603356F4E3}" srcOrd="1" destOrd="0" presId="urn:microsoft.com/office/officeart/2018/5/layout/CenteredIconLabelDescriptionList"/>
    <dgm:cxn modelId="{1A1A0E72-362E-491D-89A4-879E0C3E5982}" type="presParOf" srcId="{91311040-8EE8-4EC7-B69D-14CE39903AD9}" destId="{DA84F996-2B29-4BD8-A171-632944825F8B}" srcOrd="2" destOrd="0" presId="urn:microsoft.com/office/officeart/2018/5/layout/CenteredIconLabelDescriptionList"/>
    <dgm:cxn modelId="{18451535-2761-43DD-AF33-FECB4C933F94}" type="presParOf" srcId="{91311040-8EE8-4EC7-B69D-14CE39903AD9}" destId="{DEFA7EC3-DFF7-4060-AD67-3D23D5B2058C}" srcOrd="3" destOrd="0" presId="urn:microsoft.com/office/officeart/2018/5/layout/CenteredIconLabelDescriptionList"/>
    <dgm:cxn modelId="{521EE340-4A85-4833-825E-3EEAC0AA7918}" type="presParOf" srcId="{91311040-8EE8-4EC7-B69D-14CE39903AD9}" destId="{AAEE4511-AEAC-4EC4-8AD0-F9789014888E}" srcOrd="4" destOrd="0" presId="urn:microsoft.com/office/officeart/2018/5/layout/CenteredIconLabelDescriptionList"/>
    <dgm:cxn modelId="{BAFB1011-477E-4151-9657-A9188BEB852D}" type="presParOf" srcId="{A11C8D41-DC26-4446-BA7C-16593FFBF696}" destId="{472627A8-07FE-4661-A17D-F6B18B32177F}" srcOrd="1" destOrd="0" presId="urn:microsoft.com/office/officeart/2018/5/layout/CenteredIconLabelDescriptionList"/>
    <dgm:cxn modelId="{E9E3C2E0-7D8A-4951-ADA7-62180890CFC2}" type="presParOf" srcId="{A11C8D41-DC26-4446-BA7C-16593FFBF696}" destId="{523EC5D1-AB87-4B82-A6B3-71994AD9E0C3}" srcOrd="2" destOrd="0" presId="urn:microsoft.com/office/officeart/2018/5/layout/CenteredIconLabelDescriptionList"/>
    <dgm:cxn modelId="{149C13EB-DB4F-493D-A869-E703715F5393}" type="presParOf" srcId="{523EC5D1-AB87-4B82-A6B3-71994AD9E0C3}" destId="{E35B91C4-46DF-4907-B297-757E850827E4}" srcOrd="0" destOrd="0" presId="urn:microsoft.com/office/officeart/2018/5/layout/CenteredIconLabelDescriptionList"/>
    <dgm:cxn modelId="{5F264A5E-1634-48D4-B087-D7F961F70378}" type="presParOf" srcId="{523EC5D1-AB87-4B82-A6B3-71994AD9E0C3}" destId="{3E718BB2-D8EE-403B-9AD4-C5BC10FA9FBF}" srcOrd="1" destOrd="0" presId="urn:microsoft.com/office/officeart/2018/5/layout/CenteredIconLabelDescriptionList"/>
    <dgm:cxn modelId="{39136DA2-DD09-4A31-9AFF-5DE693B82310}" type="presParOf" srcId="{523EC5D1-AB87-4B82-A6B3-71994AD9E0C3}" destId="{F7D9D391-B025-40E0-8D49-6559BABB7E1F}" srcOrd="2" destOrd="0" presId="urn:microsoft.com/office/officeart/2018/5/layout/CenteredIconLabelDescriptionList"/>
    <dgm:cxn modelId="{21A43211-0794-4B08-8AAA-14DA0A0C30F2}" type="presParOf" srcId="{523EC5D1-AB87-4B82-A6B3-71994AD9E0C3}" destId="{C11F891B-B010-4816-A7F9-1C524BA378C9}" srcOrd="3" destOrd="0" presId="urn:microsoft.com/office/officeart/2018/5/layout/CenteredIconLabelDescriptionList"/>
    <dgm:cxn modelId="{24DF2E36-A883-47E3-9FCD-FF17AB1BB103}" type="presParOf" srcId="{523EC5D1-AB87-4B82-A6B3-71994AD9E0C3}" destId="{C0A014EF-A61E-42C5-835A-133C4B5EF893}" srcOrd="4" destOrd="0" presId="urn:microsoft.com/office/officeart/2018/5/layout/CenteredIconLabelDescriptionList"/>
    <dgm:cxn modelId="{765EC73F-098C-48E0-933B-5771A1017E4F}" type="presParOf" srcId="{A11C8D41-DC26-4446-BA7C-16593FFBF696}" destId="{1F296B9B-0A9A-4312-B135-63FE42436A9A}" srcOrd="3" destOrd="0" presId="urn:microsoft.com/office/officeart/2018/5/layout/CenteredIconLabelDescriptionList"/>
    <dgm:cxn modelId="{2F0650F4-7C1E-4183-B2C9-32D2FDF1D3E2}" type="presParOf" srcId="{A11C8D41-DC26-4446-BA7C-16593FFBF696}" destId="{13230A25-2E70-4625-90B1-ECC6CECD3A6A}" srcOrd="4" destOrd="0" presId="urn:microsoft.com/office/officeart/2018/5/layout/CenteredIconLabelDescriptionList"/>
    <dgm:cxn modelId="{69A2A9DA-7A6B-49C8-85A1-EEE1EC3A5422}" type="presParOf" srcId="{13230A25-2E70-4625-90B1-ECC6CECD3A6A}" destId="{77450371-ECCF-4902-B643-1C6283AE4C0D}" srcOrd="0" destOrd="0" presId="urn:microsoft.com/office/officeart/2018/5/layout/CenteredIconLabelDescriptionList"/>
    <dgm:cxn modelId="{66E973CF-2E39-4CAF-BEAE-B2E4E4AE7AD6}" type="presParOf" srcId="{13230A25-2E70-4625-90B1-ECC6CECD3A6A}" destId="{3CB62498-629D-48C0-8DC4-F256148E3744}" srcOrd="1" destOrd="0" presId="urn:microsoft.com/office/officeart/2018/5/layout/CenteredIconLabelDescriptionList"/>
    <dgm:cxn modelId="{0CFB5FCE-6901-4D79-99D9-C4939694DD56}" type="presParOf" srcId="{13230A25-2E70-4625-90B1-ECC6CECD3A6A}" destId="{961A5AB2-5492-46D3-B732-E0296490FD18}" srcOrd="2" destOrd="0" presId="urn:microsoft.com/office/officeart/2018/5/layout/CenteredIconLabelDescriptionList"/>
    <dgm:cxn modelId="{ECF43E17-FEED-4EEA-AD25-1A0C75D8C92E}" type="presParOf" srcId="{13230A25-2E70-4625-90B1-ECC6CECD3A6A}" destId="{8A2EAB96-4407-475F-BCE6-24672E9BA420}" srcOrd="3" destOrd="0" presId="urn:microsoft.com/office/officeart/2018/5/layout/CenteredIconLabelDescriptionList"/>
    <dgm:cxn modelId="{4FAA6570-A3C3-4693-9B7D-9672B5E7B003}" type="presParOf" srcId="{13230A25-2E70-4625-90B1-ECC6CECD3A6A}" destId="{5B863864-F1AE-47A1-A51B-89AEE96D1A6B}" srcOrd="4" destOrd="0" presId="urn:microsoft.com/office/officeart/2018/5/layout/CenteredIconLabelDescriptionList"/>
    <dgm:cxn modelId="{258A4582-E8A9-4732-8F04-68288C788863}" type="presParOf" srcId="{A11C8D41-DC26-4446-BA7C-16593FFBF696}" destId="{EDBDC18F-42C3-4CE1-A0D1-F539B61CCAA9}" srcOrd="5" destOrd="0" presId="urn:microsoft.com/office/officeart/2018/5/layout/CenteredIconLabelDescriptionList"/>
    <dgm:cxn modelId="{3DA6D524-1D3D-43AC-BCC1-99B5BD86269F}" type="presParOf" srcId="{A11C8D41-DC26-4446-BA7C-16593FFBF696}" destId="{F02014C2-7439-4E3E-9EB4-66F9743A83FC}" srcOrd="6" destOrd="0" presId="urn:microsoft.com/office/officeart/2018/5/layout/CenteredIconLabelDescriptionList"/>
    <dgm:cxn modelId="{DD266193-A58B-43FD-8E05-F7BAB88A6B47}" type="presParOf" srcId="{F02014C2-7439-4E3E-9EB4-66F9743A83FC}" destId="{B3753FEA-AAED-4144-AC83-980B9819C6B2}" srcOrd="0" destOrd="0" presId="urn:microsoft.com/office/officeart/2018/5/layout/CenteredIconLabelDescriptionList"/>
    <dgm:cxn modelId="{D4E4A84E-AE5C-42AA-99EB-46CE01EDE754}" type="presParOf" srcId="{F02014C2-7439-4E3E-9EB4-66F9743A83FC}" destId="{A4AECE88-AE86-429B-B681-F226EF4F4837}" srcOrd="1" destOrd="0" presId="urn:microsoft.com/office/officeart/2018/5/layout/CenteredIconLabelDescriptionList"/>
    <dgm:cxn modelId="{7F14B980-1296-4898-BB1A-DA3EBEB346F0}" type="presParOf" srcId="{F02014C2-7439-4E3E-9EB4-66F9743A83FC}" destId="{FFFB13D5-CAD4-4B4F-84E2-FED0E4C81FF8}" srcOrd="2" destOrd="0" presId="urn:microsoft.com/office/officeart/2018/5/layout/CenteredIconLabelDescriptionList"/>
    <dgm:cxn modelId="{3E6BF325-2D7F-4214-888E-E4098D65455B}" type="presParOf" srcId="{F02014C2-7439-4E3E-9EB4-66F9743A83FC}" destId="{02DE818B-CB7E-4846-99A1-09BC690A5ABB}" srcOrd="3" destOrd="0" presId="urn:microsoft.com/office/officeart/2018/5/layout/CenteredIconLabelDescriptionList"/>
    <dgm:cxn modelId="{2945BF2B-1C51-4928-8904-D7A158868F0E}" type="presParOf" srcId="{F02014C2-7439-4E3E-9EB4-66F9743A83FC}" destId="{578FF932-81C5-4953-A9F7-88DA39E2743E}" srcOrd="4" destOrd="0" presId="urn:microsoft.com/office/officeart/2018/5/layout/CenteredIconLabelDescriptionList"/>
    <dgm:cxn modelId="{D050320A-1BD4-4A03-B263-6DAFC70C6237}" type="presParOf" srcId="{A11C8D41-DC26-4446-BA7C-16593FFBF696}" destId="{EB80C2B6-47BA-4D8D-8238-F2773511F2A5}" srcOrd="7" destOrd="0" presId="urn:microsoft.com/office/officeart/2018/5/layout/CenteredIconLabelDescriptionList"/>
    <dgm:cxn modelId="{F8B4F792-E6C6-4270-9D72-CDF60F98F4D8}" type="presParOf" srcId="{A11C8D41-DC26-4446-BA7C-16593FFBF696}" destId="{3308BCB8-F419-42BC-83B6-661CA4271B7B}" srcOrd="8" destOrd="0" presId="urn:microsoft.com/office/officeart/2018/5/layout/CenteredIconLabelDescriptionList"/>
    <dgm:cxn modelId="{908E94D5-FA9B-409E-9295-115494D4A4DC}" type="presParOf" srcId="{3308BCB8-F419-42BC-83B6-661CA4271B7B}" destId="{68A6DA5D-A892-4A67-BF1D-3D29F5510855}" srcOrd="0" destOrd="0" presId="urn:microsoft.com/office/officeart/2018/5/layout/CenteredIconLabelDescriptionList"/>
    <dgm:cxn modelId="{CD98590F-0C57-49EC-B5F3-C904AD818F6C}" type="presParOf" srcId="{3308BCB8-F419-42BC-83B6-661CA4271B7B}" destId="{ACF97736-BA83-45CF-8ACA-6786228C00E5}" srcOrd="1" destOrd="0" presId="urn:microsoft.com/office/officeart/2018/5/layout/CenteredIconLabelDescriptionList"/>
    <dgm:cxn modelId="{E7D56508-B6DD-4F1F-BDA3-C904ADF44365}" type="presParOf" srcId="{3308BCB8-F419-42BC-83B6-661CA4271B7B}" destId="{E5C032BB-EA10-4237-9CB2-B1D9FB95498B}" srcOrd="2" destOrd="0" presId="urn:microsoft.com/office/officeart/2018/5/layout/CenteredIconLabelDescriptionList"/>
    <dgm:cxn modelId="{372679C1-D4AA-4311-86A4-6907B94C008A}" type="presParOf" srcId="{3308BCB8-F419-42BC-83B6-661CA4271B7B}" destId="{FF6A2A8F-C68C-4A35-88E1-EC54A7142EC9}" srcOrd="3" destOrd="0" presId="urn:microsoft.com/office/officeart/2018/5/layout/CenteredIconLabelDescriptionList"/>
    <dgm:cxn modelId="{BF3DDD24-E1C5-492A-9CC1-3EA20FB36B92}" type="presParOf" srcId="{3308BCB8-F419-42BC-83B6-661CA4271B7B}" destId="{85D631C4-9D5D-400A-AAC7-454AC7FEA626}" srcOrd="4" destOrd="0" presId="urn:microsoft.com/office/officeart/2018/5/layout/CenteredIconLabelDescriptionList"/>
    <dgm:cxn modelId="{41D07182-645A-433B-A1C9-6678C41B1C2B}" type="presParOf" srcId="{A11C8D41-DC26-4446-BA7C-16593FFBF696}" destId="{66035D2A-C1A5-43D4-BE6E-F5255666CA3D}" srcOrd="9" destOrd="0" presId="urn:microsoft.com/office/officeart/2018/5/layout/CenteredIconLabelDescriptionList"/>
    <dgm:cxn modelId="{CCD41C91-C1EE-432B-AD62-92E3D5A23608}" type="presParOf" srcId="{A11C8D41-DC26-4446-BA7C-16593FFBF696}" destId="{94275497-6F97-4BF3-8736-E9894D7304F1}" srcOrd="10" destOrd="0" presId="urn:microsoft.com/office/officeart/2018/5/layout/CenteredIconLabelDescriptionList"/>
    <dgm:cxn modelId="{906D31FB-D459-431A-BE7B-CAD7DDEE5D27}" type="presParOf" srcId="{94275497-6F97-4BF3-8736-E9894D7304F1}" destId="{ECEAE931-2157-449C-9689-818DD40CD6EB}" srcOrd="0" destOrd="0" presId="urn:microsoft.com/office/officeart/2018/5/layout/CenteredIconLabelDescriptionList"/>
    <dgm:cxn modelId="{50CAB214-17C7-48CE-9B1C-8A4948B2876F}" type="presParOf" srcId="{94275497-6F97-4BF3-8736-E9894D7304F1}" destId="{BA5425AD-8C37-41C6-80C9-32F3B29F1EE3}" srcOrd="1" destOrd="0" presId="urn:microsoft.com/office/officeart/2018/5/layout/CenteredIconLabelDescriptionList"/>
    <dgm:cxn modelId="{E682F628-8157-43B0-A891-A8AC0B3633E3}" type="presParOf" srcId="{94275497-6F97-4BF3-8736-E9894D7304F1}" destId="{47A02B12-5F6A-4DCD-88B3-2460B4BBEFAE}" srcOrd="2" destOrd="0" presId="urn:microsoft.com/office/officeart/2018/5/layout/CenteredIconLabelDescriptionList"/>
    <dgm:cxn modelId="{33B366CE-AA0E-4FF5-9791-21D092F94DB4}" type="presParOf" srcId="{94275497-6F97-4BF3-8736-E9894D7304F1}" destId="{F1367AD1-4F18-4D47-B9D2-576F8B002EDD}" srcOrd="3" destOrd="0" presId="urn:microsoft.com/office/officeart/2018/5/layout/CenteredIconLabelDescriptionList"/>
    <dgm:cxn modelId="{87873979-96E1-40CC-9CB9-48B306531F61}" type="presParOf" srcId="{94275497-6F97-4BF3-8736-E9894D7304F1}" destId="{254ABD31-EE43-4B5C-BD0D-7B88C2463EE0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027DAB-CFA1-424B-A8B5-C59E0840523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ED1219F-98FC-4D2E-954B-41C737AADA97}">
      <dgm:prSet/>
      <dgm:spPr/>
      <dgm:t>
        <a:bodyPr/>
        <a:lstStyle/>
        <a:p>
          <a:r>
            <a:rPr lang="en-US"/>
            <a:t>Vision impairment</a:t>
          </a:r>
        </a:p>
      </dgm:t>
    </dgm:pt>
    <dgm:pt modelId="{73094C55-F4B4-4077-A2CB-20B477F07011}" type="parTrans" cxnId="{0E9EC6D4-4BF6-4D24-A711-955916C12EA1}">
      <dgm:prSet/>
      <dgm:spPr/>
      <dgm:t>
        <a:bodyPr/>
        <a:lstStyle/>
        <a:p>
          <a:endParaRPr lang="en-US"/>
        </a:p>
      </dgm:t>
    </dgm:pt>
    <dgm:pt modelId="{44B1345C-2D62-4B8B-BD25-451BD2A41133}" type="sibTrans" cxnId="{0E9EC6D4-4BF6-4D24-A711-955916C12EA1}">
      <dgm:prSet/>
      <dgm:spPr/>
      <dgm:t>
        <a:bodyPr/>
        <a:lstStyle/>
        <a:p>
          <a:endParaRPr lang="en-US"/>
        </a:p>
      </dgm:t>
    </dgm:pt>
    <dgm:pt modelId="{7DE6D29F-A44C-46F4-BAA9-63BDB490021C}">
      <dgm:prSet/>
      <dgm:spPr/>
      <dgm:t>
        <a:bodyPr/>
        <a:lstStyle/>
        <a:p>
          <a:r>
            <a:rPr lang="en-US" dirty="0"/>
            <a:t>Central visual acuity of 20/40 or worse in the better eye with the best possible correction</a:t>
          </a:r>
        </a:p>
      </dgm:t>
    </dgm:pt>
    <dgm:pt modelId="{22D52760-DCA8-467B-AF50-EDA6E7C875B3}" type="parTrans" cxnId="{E5FD49F7-531A-44BB-AE2E-15E0049C4AF7}">
      <dgm:prSet/>
      <dgm:spPr/>
      <dgm:t>
        <a:bodyPr/>
        <a:lstStyle/>
        <a:p>
          <a:endParaRPr lang="en-US"/>
        </a:p>
      </dgm:t>
    </dgm:pt>
    <dgm:pt modelId="{5B4D632D-500D-4B75-8C60-8B8A5E5E3595}" type="sibTrans" cxnId="{E5FD49F7-531A-44BB-AE2E-15E0049C4AF7}">
      <dgm:prSet/>
      <dgm:spPr/>
      <dgm:t>
        <a:bodyPr/>
        <a:lstStyle/>
        <a:p>
          <a:endParaRPr lang="en-US"/>
        </a:p>
      </dgm:t>
    </dgm:pt>
    <dgm:pt modelId="{6DA0C5A4-2CD2-47D6-8E8B-720E976C1DA3}">
      <dgm:prSet/>
      <dgm:spPr/>
      <dgm:t>
        <a:bodyPr/>
        <a:lstStyle/>
        <a:p>
          <a:r>
            <a:rPr lang="en-US"/>
            <a:t>Low vision</a:t>
          </a:r>
        </a:p>
      </dgm:t>
    </dgm:pt>
    <dgm:pt modelId="{315D771B-7354-476B-A5FF-133C5C725151}" type="parTrans" cxnId="{2D59018B-8BCD-4D58-8757-0D209ED8DF6E}">
      <dgm:prSet/>
      <dgm:spPr/>
      <dgm:t>
        <a:bodyPr/>
        <a:lstStyle/>
        <a:p>
          <a:endParaRPr lang="en-US"/>
        </a:p>
      </dgm:t>
    </dgm:pt>
    <dgm:pt modelId="{FBA8248A-C970-4488-9811-E7B5F580185F}" type="sibTrans" cxnId="{2D59018B-8BCD-4D58-8757-0D209ED8DF6E}">
      <dgm:prSet/>
      <dgm:spPr/>
      <dgm:t>
        <a:bodyPr/>
        <a:lstStyle/>
        <a:p>
          <a:endParaRPr lang="en-US"/>
        </a:p>
      </dgm:t>
    </dgm:pt>
    <dgm:pt modelId="{F935FB60-8B3E-4D80-9F1C-4FF3A8C41BF6}">
      <dgm:prSet/>
      <dgm:spPr/>
      <dgm:t>
        <a:bodyPr/>
        <a:lstStyle/>
        <a:p>
          <a:r>
            <a:rPr lang="en-US"/>
            <a:t>Visual impairment that requires the use of devices and strategies to perform visual tasks</a:t>
          </a:r>
        </a:p>
      </dgm:t>
    </dgm:pt>
    <dgm:pt modelId="{C64933E0-BB5B-42BC-A9FC-E861717D221D}" type="parTrans" cxnId="{C0ADC8DB-F3EE-4396-8EB4-864FCDAB0E25}">
      <dgm:prSet/>
      <dgm:spPr/>
      <dgm:t>
        <a:bodyPr/>
        <a:lstStyle/>
        <a:p>
          <a:endParaRPr lang="en-US"/>
        </a:p>
      </dgm:t>
    </dgm:pt>
    <dgm:pt modelId="{4A50D6B4-36E6-4A80-99D2-DCB1F3941C31}" type="sibTrans" cxnId="{C0ADC8DB-F3EE-4396-8EB4-864FCDAB0E25}">
      <dgm:prSet/>
      <dgm:spPr/>
      <dgm:t>
        <a:bodyPr/>
        <a:lstStyle/>
        <a:p>
          <a:endParaRPr lang="en-US"/>
        </a:p>
      </dgm:t>
    </dgm:pt>
    <dgm:pt modelId="{17149A36-5AD5-4059-8E50-874BCECBBEDF}">
      <dgm:prSet/>
      <dgm:spPr/>
      <dgm:t>
        <a:bodyPr/>
        <a:lstStyle/>
        <a:p>
          <a:r>
            <a:rPr lang="en-US"/>
            <a:t>Blindness</a:t>
          </a:r>
        </a:p>
      </dgm:t>
    </dgm:pt>
    <dgm:pt modelId="{86C4AB2C-13D6-4FC1-8AF4-6D0FA2E5A9E7}" type="parTrans" cxnId="{92F1BE2A-01F8-41CB-8EAA-FD9A479FD60F}">
      <dgm:prSet/>
      <dgm:spPr/>
      <dgm:t>
        <a:bodyPr/>
        <a:lstStyle/>
        <a:p>
          <a:endParaRPr lang="en-US"/>
        </a:p>
      </dgm:t>
    </dgm:pt>
    <dgm:pt modelId="{419BD69F-2504-4CAC-8325-8C92719E1FB4}" type="sibTrans" cxnId="{92F1BE2A-01F8-41CB-8EAA-FD9A479FD60F}">
      <dgm:prSet/>
      <dgm:spPr/>
      <dgm:t>
        <a:bodyPr/>
        <a:lstStyle/>
        <a:p>
          <a:endParaRPr lang="en-US"/>
        </a:p>
      </dgm:t>
    </dgm:pt>
    <dgm:pt modelId="{51949DCC-0C9E-4D1E-AEB6-33185F48AC86}">
      <dgm:prSet/>
      <dgm:spPr/>
      <dgm:t>
        <a:bodyPr/>
        <a:lstStyle/>
        <a:p>
          <a:r>
            <a:rPr lang="en-US"/>
            <a:t>Best possible corrected central visual acuity ranges from 20/400 to no light perception</a:t>
          </a:r>
        </a:p>
      </dgm:t>
    </dgm:pt>
    <dgm:pt modelId="{0DD19534-641F-484F-9216-E82D948A639D}" type="parTrans" cxnId="{DD099EC1-1E76-4A4D-928C-DA95567FA460}">
      <dgm:prSet/>
      <dgm:spPr/>
      <dgm:t>
        <a:bodyPr/>
        <a:lstStyle/>
        <a:p>
          <a:endParaRPr lang="en-US"/>
        </a:p>
      </dgm:t>
    </dgm:pt>
    <dgm:pt modelId="{128E0332-06EA-43E1-86E2-413C4BA849A8}" type="sibTrans" cxnId="{DD099EC1-1E76-4A4D-928C-DA95567FA460}">
      <dgm:prSet/>
      <dgm:spPr/>
      <dgm:t>
        <a:bodyPr/>
        <a:lstStyle/>
        <a:p>
          <a:endParaRPr lang="en-US"/>
        </a:p>
      </dgm:t>
    </dgm:pt>
    <dgm:pt modelId="{18E9F9C9-B09F-44B2-9CEE-CA37A75339C7}">
      <dgm:prSet/>
      <dgm:spPr/>
      <dgm:t>
        <a:bodyPr/>
        <a:lstStyle/>
        <a:p>
          <a:r>
            <a:rPr lang="en-US"/>
            <a:t>Legal blindness</a:t>
          </a:r>
        </a:p>
      </dgm:t>
    </dgm:pt>
    <dgm:pt modelId="{429896B8-29F1-4B0F-85D8-887E81A18A26}" type="parTrans" cxnId="{EBD9BDA5-0A92-4D6D-84B5-C42D48C35744}">
      <dgm:prSet/>
      <dgm:spPr/>
      <dgm:t>
        <a:bodyPr/>
        <a:lstStyle/>
        <a:p>
          <a:endParaRPr lang="en-US"/>
        </a:p>
      </dgm:t>
    </dgm:pt>
    <dgm:pt modelId="{2491B79D-EDD7-43F3-80A6-51FBCCCEC860}" type="sibTrans" cxnId="{EBD9BDA5-0A92-4D6D-84B5-C42D48C35744}">
      <dgm:prSet/>
      <dgm:spPr/>
      <dgm:t>
        <a:bodyPr/>
        <a:lstStyle/>
        <a:p>
          <a:endParaRPr lang="en-US"/>
        </a:p>
      </dgm:t>
    </dgm:pt>
    <dgm:pt modelId="{032672D6-F939-487C-B9D1-7DE56C47C3DF}">
      <dgm:prSet/>
      <dgm:spPr/>
      <dgm:t>
        <a:bodyPr/>
        <a:lstStyle/>
        <a:p>
          <a:r>
            <a:rPr lang="en-US"/>
            <a:t>Condition of impaired vision with central visual acuity of 20/200 or worse or a visual field diameter of 20 degree or less</a:t>
          </a:r>
        </a:p>
      </dgm:t>
    </dgm:pt>
    <dgm:pt modelId="{241C7140-893E-4968-B9D6-3B59A1E5AA58}" type="parTrans" cxnId="{751F4523-A489-4135-8EEA-767B5DB2E763}">
      <dgm:prSet/>
      <dgm:spPr/>
      <dgm:t>
        <a:bodyPr/>
        <a:lstStyle/>
        <a:p>
          <a:endParaRPr lang="en-US"/>
        </a:p>
      </dgm:t>
    </dgm:pt>
    <dgm:pt modelId="{00FC29AA-A1C6-462C-81DD-0131420D1B40}" type="sibTrans" cxnId="{751F4523-A489-4135-8EEA-767B5DB2E763}">
      <dgm:prSet/>
      <dgm:spPr/>
      <dgm:t>
        <a:bodyPr/>
        <a:lstStyle/>
        <a:p>
          <a:endParaRPr lang="en-US"/>
        </a:p>
      </dgm:t>
    </dgm:pt>
    <dgm:pt modelId="{09ACD31D-8A25-4257-9792-F48824C6AC6F}">
      <dgm:prSet custT="1"/>
      <dgm:spPr/>
      <dgm:t>
        <a:bodyPr/>
        <a:lstStyle/>
        <a:p>
          <a:pPr algn="ctr"/>
          <a:r>
            <a: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 are some common causes of blindness?</a:t>
          </a:r>
        </a:p>
      </dgm:t>
    </dgm:pt>
    <dgm:pt modelId="{F699D5E9-94DD-4484-888E-DF1368A74487}" type="parTrans" cxnId="{DBE2E6B5-A4B7-4672-974B-8FF8C80E4DCF}">
      <dgm:prSet/>
      <dgm:spPr/>
      <dgm:t>
        <a:bodyPr/>
        <a:lstStyle/>
        <a:p>
          <a:endParaRPr lang="en-US"/>
        </a:p>
      </dgm:t>
    </dgm:pt>
    <dgm:pt modelId="{D06EF17D-C7E4-4F1D-931D-D2A61DF6E3E6}" type="sibTrans" cxnId="{DBE2E6B5-A4B7-4672-974B-8FF8C80E4DCF}">
      <dgm:prSet/>
      <dgm:spPr/>
      <dgm:t>
        <a:bodyPr/>
        <a:lstStyle/>
        <a:p>
          <a:endParaRPr lang="en-US"/>
        </a:p>
      </dgm:t>
    </dgm:pt>
    <dgm:pt modelId="{37E12602-695B-4CDE-A3F1-79032BB69A0D}" type="pres">
      <dgm:prSet presAssocID="{F5027DAB-CFA1-424B-A8B5-C59E08405235}" presName="linear" presStyleCnt="0">
        <dgm:presLayoutVars>
          <dgm:animLvl val="lvl"/>
          <dgm:resizeHandles val="exact"/>
        </dgm:presLayoutVars>
      </dgm:prSet>
      <dgm:spPr/>
    </dgm:pt>
    <dgm:pt modelId="{7D829C97-44D2-45AE-8C61-029DA516271F}" type="pres">
      <dgm:prSet presAssocID="{2ED1219F-98FC-4D2E-954B-41C737AADA97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54722984-DFA0-4F92-B424-45D5018B5B56}" type="pres">
      <dgm:prSet presAssocID="{2ED1219F-98FC-4D2E-954B-41C737AADA97}" presName="childText" presStyleLbl="revTx" presStyleIdx="0" presStyleCnt="4">
        <dgm:presLayoutVars>
          <dgm:bulletEnabled val="1"/>
        </dgm:presLayoutVars>
      </dgm:prSet>
      <dgm:spPr/>
    </dgm:pt>
    <dgm:pt modelId="{FB391E78-6600-4DEA-91C9-F730070DB9D6}" type="pres">
      <dgm:prSet presAssocID="{6DA0C5A4-2CD2-47D6-8E8B-720E976C1DA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1D57E954-9BE3-48B7-8F21-F0863648D289}" type="pres">
      <dgm:prSet presAssocID="{6DA0C5A4-2CD2-47D6-8E8B-720E976C1DA3}" presName="childText" presStyleLbl="revTx" presStyleIdx="1" presStyleCnt="4">
        <dgm:presLayoutVars>
          <dgm:bulletEnabled val="1"/>
        </dgm:presLayoutVars>
      </dgm:prSet>
      <dgm:spPr/>
    </dgm:pt>
    <dgm:pt modelId="{B0D60CEA-555A-4613-9A44-415D1D7C99C1}" type="pres">
      <dgm:prSet presAssocID="{17149A36-5AD5-4059-8E50-874BCECBBEDF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7B552E3-C7D1-448D-AC75-E1A3B3076A78}" type="pres">
      <dgm:prSet presAssocID="{17149A36-5AD5-4059-8E50-874BCECBBEDF}" presName="childText" presStyleLbl="revTx" presStyleIdx="2" presStyleCnt="4">
        <dgm:presLayoutVars>
          <dgm:bulletEnabled val="1"/>
        </dgm:presLayoutVars>
      </dgm:prSet>
      <dgm:spPr/>
    </dgm:pt>
    <dgm:pt modelId="{6B8EB596-4FDF-4D9C-9B31-01E756691F63}" type="pres">
      <dgm:prSet presAssocID="{18E9F9C9-B09F-44B2-9CEE-CA37A75339C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B6033676-BDD9-4167-A749-ACD67AD6A05E}" type="pres">
      <dgm:prSet presAssocID="{18E9F9C9-B09F-44B2-9CEE-CA37A75339C7}" presName="childText" presStyleLbl="revTx" presStyleIdx="3" presStyleCnt="4">
        <dgm:presLayoutVars>
          <dgm:bulletEnabled val="1"/>
        </dgm:presLayoutVars>
      </dgm:prSet>
      <dgm:spPr/>
    </dgm:pt>
    <dgm:pt modelId="{03108F9E-5678-463E-A1AB-68A7809EF89C}" type="pres">
      <dgm:prSet presAssocID="{09ACD31D-8A25-4257-9792-F48824C6AC6F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751F4523-A489-4135-8EEA-767B5DB2E763}" srcId="{18E9F9C9-B09F-44B2-9CEE-CA37A75339C7}" destId="{032672D6-F939-487C-B9D1-7DE56C47C3DF}" srcOrd="0" destOrd="0" parTransId="{241C7140-893E-4968-B9D6-3B59A1E5AA58}" sibTransId="{00FC29AA-A1C6-462C-81DD-0131420D1B40}"/>
    <dgm:cxn modelId="{92F1BE2A-01F8-41CB-8EAA-FD9A479FD60F}" srcId="{F5027DAB-CFA1-424B-A8B5-C59E08405235}" destId="{17149A36-5AD5-4059-8E50-874BCECBBEDF}" srcOrd="2" destOrd="0" parTransId="{86C4AB2C-13D6-4FC1-8AF4-6D0FA2E5A9E7}" sibTransId="{419BD69F-2504-4CAC-8325-8C92719E1FB4}"/>
    <dgm:cxn modelId="{1934C53F-7EF9-4168-8C7C-5942731A1BCE}" type="presOf" srcId="{F5027DAB-CFA1-424B-A8B5-C59E08405235}" destId="{37E12602-695B-4CDE-A3F1-79032BB69A0D}" srcOrd="0" destOrd="0" presId="urn:microsoft.com/office/officeart/2005/8/layout/vList2"/>
    <dgm:cxn modelId="{416AB949-F227-475E-878E-4E389D909C66}" type="presOf" srcId="{032672D6-F939-487C-B9D1-7DE56C47C3DF}" destId="{B6033676-BDD9-4167-A749-ACD67AD6A05E}" srcOrd="0" destOrd="0" presId="urn:microsoft.com/office/officeart/2005/8/layout/vList2"/>
    <dgm:cxn modelId="{1140C76E-B57D-465C-AD56-4FCDAD219734}" type="presOf" srcId="{7DE6D29F-A44C-46F4-BAA9-63BDB490021C}" destId="{54722984-DFA0-4F92-B424-45D5018B5B56}" srcOrd="0" destOrd="0" presId="urn:microsoft.com/office/officeart/2005/8/layout/vList2"/>
    <dgm:cxn modelId="{7C486551-FDED-4E36-98F7-1F152F96A7C2}" type="presOf" srcId="{F935FB60-8B3E-4D80-9F1C-4FF3A8C41BF6}" destId="{1D57E954-9BE3-48B7-8F21-F0863648D289}" srcOrd="0" destOrd="0" presId="urn:microsoft.com/office/officeart/2005/8/layout/vList2"/>
    <dgm:cxn modelId="{B833367A-17F6-4C6D-A4E0-F648BCD77D76}" type="presOf" srcId="{17149A36-5AD5-4059-8E50-874BCECBBEDF}" destId="{B0D60CEA-555A-4613-9A44-415D1D7C99C1}" srcOrd="0" destOrd="0" presId="urn:microsoft.com/office/officeart/2005/8/layout/vList2"/>
    <dgm:cxn modelId="{9019AC83-8094-406A-AF69-25124E3569A1}" type="presOf" srcId="{6DA0C5A4-2CD2-47D6-8E8B-720E976C1DA3}" destId="{FB391E78-6600-4DEA-91C9-F730070DB9D6}" srcOrd="0" destOrd="0" presId="urn:microsoft.com/office/officeart/2005/8/layout/vList2"/>
    <dgm:cxn modelId="{2D59018B-8BCD-4D58-8757-0D209ED8DF6E}" srcId="{F5027DAB-CFA1-424B-A8B5-C59E08405235}" destId="{6DA0C5A4-2CD2-47D6-8E8B-720E976C1DA3}" srcOrd="1" destOrd="0" parTransId="{315D771B-7354-476B-A5FF-133C5C725151}" sibTransId="{FBA8248A-C970-4488-9811-E7B5F580185F}"/>
    <dgm:cxn modelId="{2AA9F28E-46F9-44BD-BA36-5DB5608DD358}" type="presOf" srcId="{2ED1219F-98FC-4D2E-954B-41C737AADA97}" destId="{7D829C97-44D2-45AE-8C61-029DA516271F}" srcOrd="0" destOrd="0" presId="urn:microsoft.com/office/officeart/2005/8/layout/vList2"/>
    <dgm:cxn modelId="{C186EC9C-9E15-4F55-B04C-B1DD27A79DB3}" type="presOf" srcId="{51949DCC-0C9E-4D1E-AEB6-33185F48AC86}" destId="{97B552E3-C7D1-448D-AC75-E1A3B3076A78}" srcOrd="0" destOrd="0" presId="urn:microsoft.com/office/officeart/2005/8/layout/vList2"/>
    <dgm:cxn modelId="{EBD9BDA5-0A92-4D6D-84B5-C42D48C35744}" srcId="{F5027DAB-CFA1-424B-A8B5-C59E08405235}" destId="{18E9F9C9-B09F-44B2-9CEE-CA37A75339C7}" srcOrd="3" destOrd="0" parTransId="{429896B8-29F1-4B0F-85D8-887E81A18A26}" sibTransId="{2491B79D-EDD7-43F3-80A6-51FBCCCEC860}"/>
    <dgm:cxn modelId="{DBE2E6B5-A4B7-4672-974B-8FF8C80E4DCF}" srcId="{F5027DAB-CFA1-424B-A8B5-C59E08405235}" destId="{09ACD31D-8A25-4257-9792-F48824C6AC6F}" srcOrd="4" destOrd="0" parTransId="{F699D5E9-94DD-4484-888E-DF1368A74487}" sibTransId="{D06EF17D-C7E4-4F1D-931D-D2A61DF6E3E6}"/>
    <dgm:cxn modelId="{72690FB7-A7FA-450B-AE89-B79C9835D98B}" type="presOf" srcId="{18E9F9C9-B09F-44B2-9CEE-CA37A75339C7}" destId="{6B8EB596-4FDF-4D9C-9B31-01E756691F63}" srcOrd="0" destOrd="0" presId="urn:microsoft.com/office/officeart/2005/8/layout/vList2"/>
    <dgm:cxn modelId="{DD099EC1-1E76-4A4D-928C-DA95567FA460}" srcId="{17149A36-5AD5-4059-8E50-874BCECBBEDF}" destId="{51949DCC-0C9E-4D1E-AEB6-33185F48AC86}" srcOrd="0" destOrd="0" parTransId="{0DD19534-641F-484F-9216-E82D948A639D}" sibTransId="{128E0332-06EA-43E1-86E2-413C4BA849A8}"/>
    <dgm:cxn modelId="{0E9EC6D4-4BF6-4D24-A711-955916C12EA1}" srcId="{F5027DAB-CFA1-424B-A8B5-C59E08405235}" destId="{2ED1219F-98FC-4D2E-954B-41C737AADA97}" srcOrd="0" destOrd="0" parTransId="{73094C55-F4B4-4077-A2CB-20B477F07011}" sibTransId="{44B1345C-2D62-4B8B-BD25-451BD2A41133}"/>
    <dgm:cxn modelId="{70B338DB-A649-4C81-B3B3-FF077DF4E2AD}" type="presOf" srcId="{09ACD31D-8A25-4257-9792-F48824C6AC6F}" destId="{03108F9E-5678-463E-A1AB-68A7809EF89C}" srcOrd="0" destOrd="0" presId="urn:microsoft.com/office/officeart/2005/8/layout/vList2"/>
    <dgm:cxn modelId="{C0ADC8DB-F3EE-4396-8EB4-864FCDAB0E25}" srcId="{6DA0C5A4-2CD2-47D6-8E8B-720E976C1DA3}" destId="{F935FB60-8B3E-4D80-9F1C-4FF3A8C41BF6}" srcOrd="0" destOrd="0" parTransId="{C64933E0-BB5B-42BC-A9FC-E861717D221D}" sibTransId="{4A50D6B4-36E6-4A80-99D2-DCB1F3941C31}"/>
    <dgm:cxn modelId="{E5FD49F7-531A-44BB-AE2E-15E0049C4AF7}" srcId="{2ED1219F-98FC-4D2E-954B-41C737AADA97}" destId="{7DE6D29F-A44C-46F4-BAA9-63BDB490021C}" srcOrd="0" destOrd="0" parTransId="{22D52760-DCA8-467B-AF50-EDA6E7C875B3}" sibTransId="{5B4D632D-500D-4B75-8C60-8B8A5E5E3595}"/>
    <dgm:cxn modelId="{0D0A8151-5859-47C5-8974-3C9C33CAF343}" type="presParOf" srcId="{37E12602-695B-4CDE-A3F1-79032BB69A0D}" destId="{7D829C97-44D2-45AE-8C61-029DA516271F}" srcOrd="0" destOrd="0" presId="urn:microsoft.com/office/officeart/2005/8/layout/vList2"/>
    <dgm:cxn modelId="{770D379C-9109-41B5-B8E5-F783693EF502}" type="presParOf" srcId="{37E12602-695B-4CDE-A3F1-79032BB69A0D}" destId="{54722984-DFA0-4F92-B424-45D5018B5B56}" srcOrd="1" destOrd="0" presId="urn:microsoft.com/office/officeart/2005/8/layout/vList2"/>
    <dgm:cxn modelId="{C792ED1C-90AA-4405-83ED-BE2A14A610E0}" type="presParOf" srcId="{37E12602-695B-4CDE-A3F1-79032BB69A0D}" destId="{FB391E78-6600-4DEA-91C9-F730070DB9D6}" srcOrd="2" destOrd="0" presId="urn:microsoft.com/office/officeart/2005/8/layout/vList2"/>
    <dgm:cxn modelId="{08B6A1FA-E230-4D55-9EB0-43F5F2DAB342}" type="presParOf" srcId="{37E12602-695B-4CDE-A3F1-79032BB69A0D}" destId="{1D57E954-9BE3-48B7-8F21-F0863648D289}" srcOrd="3" destOrd="0" presId="urn:microsoft.com/office/officeart/2005/8/layout/vList2"/>
    <dgm:cxn modelId="{1A9ACF04-F96C-411A-AC38-006BBC66921E}" type="presParOf" srcId="{37E12602-695B-4CDE-A3F1-79032BB69A0D}" destId="{B0D60CEA-555A-4613-9A44-415D1D7C99C1}" srcOrd="4" destOrd="0" presId="urn:microsoft.com/office/officeart/2005/8/layout/vList2"/>
    <dgm:cxn modelId="{9968054E-7DE3-4014-AADC-26ACFB5FB837}" type="presParOf" srcId="{37E12602-695B-4CDE-A3F1-79032BB69A0D}" destId="{97B552E3-C7D1-448D-AC75-E1A3B3076A78}" srcOrd="5" destOrd="0" presId="urn:microsoft.com/office/officeart/2005/8/layout/vList2"/>
    <dgm:cxn modelId="{06A04EB0-0A8D-49DB-8660-388EC00F0DE1}" type="presParOf" srcId="{37E12602-695B-4CDE-A3F1-79032BB69A0D}" destId="{6B8EB596-4FDF-4D9C-9B31-01E756691F63}" srcOrd="6" destOrd="0" presId="urn:microsoft.com/office/officeart/2005/8/layout/vList2"/>
    <dgm:cxn modelId="{B2C148BF-1102-4FBC-86A8-6B2FA4414222}" type="presParOf" srcId="{37E12602-695B-4CDE-A3F1-79032BB69A0D}" destId="{B6033676-BDD9-4167-A749-ACD67AD6A05E}" srcOrd="7" destOrd="0" presId="urn:microsoft.com/office/officeart/2005/8/layout/vList2"/>
    <dgm:cxn modelId="{8A55979D-3A0B-47AE-B79F-CFDB8FDDDC13}" type="presParOf" srcId="{37E12602-695B-4CDE-A3F1-79032BB69A0D}" destId="{03108F9E-5678-463E-A1AB-68A7809EF89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ED4127AC-BAAE-4446-81DA-60E1852EEE5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E67FE59-3E96-4424-9961-777EC4BA2366}">
      <dgm:prSet custT="1"/>
      <dgm:spPr/>
      <dgm:t>
        <a:bodyPr/>
        <a:lstStyle/>
        <a:p>
          <a:r>
            <a: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Low-sodium diet</a:t>
          </a:r>
        </a:p>
      </dgm:t>
    </dgm:pt>
    <dgm:pt modelId="{74558C16-C80A-478B-A921-1D56442F4463}" type="parTrans" cxnId="{0B56A46A-C43B-43B3-B05B-F47CE8C5FEBD}">
      <dgm:prSet/>
      <dgm:spPr/>
      <dgm:t>
        <a:bodyPr/>
        <a:lstStyle/>
        <a:p>
          <a:endParaRPr lang="en-US"/>
        </a:p>
      </dgm:t>
    </dgm:pt>
    <dgm:pt modelId="{812E9C75-0E75-410F-BCB6-45B5B6F98CB5}" type="sibTrans" cxnId="{0B56A46A-C43B-43B3-B05B-F47CE8C5FEBD}">
      <dgm:prSet/>
      <dgm:spPr/>
      <dgm:t>
        <a:bodyPr/>
        <a:lstStyle/>
        <a:p>
          <a:endParaRPr lang="en-US"/>
        </a:p>
      </dgm:t>
    </dgm:pt>
    <dgm:pt modelId="{F0D55672-4B54-44EB-B43F-AC54FF1116F8}">
      <dgm:prSet custT="1"/>
      <dgm:spPr/>
      <dgm:t>
        <a:bodyPr/>
        <a:lstStyle/>
        <a:p>
          <a:r>
            <a:rPr lang="en-US" sz="2000" dirty="0"/>
            <a:t>1000-1500 mg a day </a:t>
          </a:r>
        </a:p>
      </dgm:t>
    </dgm:pt>
    <dgm:pt modelId="{CF7646EC-7B66-47CB-A4D3-D8A2E2F945A6}" type="parTrans" cxnId="{98AA5B3A-E50F-4B10-B4F3-A8BFA32A7C77}">
      <dgm:prSet/>
      <dgm:spPr/>
      <dgm:t>
        <a:bodyPr/>
        <a:lstStyle/>
        <a:p>
          <a:endParaRPr lang="en-US"/>
        </a:p>
      </dgm:t>
    </dgm:pt>
    <dgm:pt modelId="{C82F8573-4D4C-4613-9534-732AACED75F8}" type="sibTrans" cxnId="{98AA5B3A-E50F-4B10-B4F3-A8BFA32A7C77}">
      <dgm:prSet/>
      <dgm:spPr/>
      <dgm:t>
        <a:bodyPr/>
        <a:lstStyle/>
        <a:p>
          <a:endParaRPr lang="en-US"/>
        </a:p>
      </dgm:t>
    </dgm:pt>
    <dgm:pt modelId="{AE283429-08D4-42FD-B777-AD6FBBB66096}">
      <dgm:prSet custT="1"/>
      <dgm:spPr/>
      <dgm:t>
        <a:bodyPr/>
        <a:lstStyle/>
        <a:p>
          <a:r>
            <a:rPr lang="en-US" sz="2000" dirty="0"/>
            <a:t>Sodium and fluid retention disrupts the balance of fluid in the inner ear</a:t>
          </a:r>
        </a:p>
      </dgm:t>
    </dgm:pt>
    <dgm:pt modelId="{9746D24D-982E-46D1-BCC5-863E20D8537E}" type="parTrans" cxnId="{51BDB185-DB53-417D-9437-E1C1C8646141}">
      <dgm:prSet/>
      <dgm:spPr/>
      <dgm:t>
        <a:bodyPr/>
        <a:lstStyle/>
        <a:p>
          <a:endParaRPr lang="en-US"/>
        </a:p>
      </dgm:t>
    </dgm:pt>
    <dgm:pt modelId="{561B9FA8-C4A4-43F1-917C-0E99B56E8F4F}" type="sibTrans" cxnId="{51BDB185-DB53-417D-9437-E1C1C8646141}">
      <dgm:prSet/>
      <dgm:spPr/>
      <dgm:t>
        <a:bodyPr/>
        <a:lstStyle/>
        <a:p>
          <a:endParaRPr lang="en-US"/>
        </a:p>
      </dgm:t>
    </dgm:pt>
    <dgm:pt modelId="{4689EF56-898F-42FC-B6D2-5C0E355799EA}">
      <dgm:prSet custT="1"/>
      <dgm:spPr/>
      <dgm:t>
        <a:bodyPr/>
        <a:lstStyle/>
        <a:p>
          <a:r>
            <a: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Pharmacotherapy</a:t>
          </a:r>
        </a:p>
      </dgm:t>
    </dgm:pt>
    <dgm:pt modelId="{97BFC367-46CC-49B5-B12E-CE27F711F96C}" type="parTrans" cxnId="{719AC463-FAC1-4803-8E6D-1FFFAAE8EABC}">
      <dgm:prSet/>
      <dgm:spPr/>
      <dgm:t>
        <a:bodyPr/>
        <a:lstStyle/>
        <a:p>
          <a:endParaRPr lang="en-US"/>
        </a:p>
      </dgm:t>
    </dgm:pt>
    <dgm:pt modelId="{BE296072-1C6D-4A28-B33B-DDE059A06C31}" type="sibTrans" cxnId="{719AC463-FAC1-4803-8E6D-1FFFAAE8EABC}">
      <dgm:prSet/>
      <dgm:spPr/>
      <dgm:t>
        <a:bodyPr/>
        <a:lstStyle/>
        <a:p>
          <a:endParaRPr lang="en-US"/>
        </a:p>
      </dgm:t>
    </dgm:pt>
    <dgm:pt modelId="{93BFCE88-2798-49CD-80D6-7E7F92D62233}">
      <dgm:prSet custT="1"/>
      <dgm:spPr/>
      <dgm:t>
        <a:bodyPr/>
        <a:lstStyle/>
        <a:p>
          <a:r>
            <a:rPr lang="en-US" sz="2000" dirty="0"/>
            <a:t>Antihistamines (meclizine)</a:t>
          </a:r>
        </a:p>
      </dgm:t>
    </dgm:pt>
    <dgm:pt modelId="{05A01298-5CED-4B63-8EE6-35053719C8E9}" type="parTrans" cxnId="{0EAD91FA-8ED4-4862-B574-BDB59527C269}">
      <dgm:prSet/>
      <dgm:spPr/>
      <dgm:t>
        <a:bodyPr/>
        <a:lstStyle/>
        <a:p>
          <a:endParaRPr lang="en-US"/>
        </a:p>
      </dgm:t>
    </dgm:pt>
    <dgm:pt modelId="{AB0CBB75-2CFD-425A-A678-819FA78F7241}" type="sibTrans" cxnId="{0EAD91FA-8ED4-4862-B574-BDB59527C269}">
      <dgm:prSet/>
      <dgm:spPr/>
      <dgm:t>
        <a:bodyPr/>
        <a:lstStyle/>
        <a:p>
          <a:endParaRPr lang="en-US"/>
        </a:p>
      </dgm:t>
    </dgm:pt>
    <dgm:pt modelId="{F992B628-8F1F-4C58-8C4E-EFB6329BF791}">
      <dgm:prSet custT="1"/>
      <dgm:spPr/>
      <dgm:t>
        <a:bodyPr/>
        <a:lstStyle/>
        <a:p>
          <a:r>
            <a:rPr lang="en-US" sz="2000" dirty="0"/>
            <a:t>Tranquilizers (diazepam)</a:t>
          </a:r>
        </a:p>
      </dgm:t>
    </dgm:pt>
    <dgm:pt modelId="{AD35885B-8307-4A1F-9539-348643F54D56}" type="parTrans" cxnId="{C402FD16-8B47-4341-B686-DC94525C5660}">
      <dgm:prSet/>
      <dgm:spPr/>
      <dgm:t>
        <a:bodyPr/>
        <a:lstStyle/>
        <a:p>
          <a:endParaRPr lang="en-US"/>
        </a:p>
      </dgm:t>
    </dgm:pt>
    <dgm:pt modelId="{8A948C63-0202-4F4F-997C-A86F842851D7}" type="sibTrans" cxnId="{C402FD16-8B47-4341-B686-DC94525C5660}">
      <dgm:prSet/>
      <dgm:spPr/>
      <dgm:t>
        <a:bodyPr/>
        <a:lstStyle/>
        <a:p>
          <a:endParaRPr lang="en-US"/>
        </a:p>
      </dgm:t>
    </dgm:pt>
    <dgm:pt modelId="{9A4BFDA7-26BB-4070-B9DE-FAA3B527BE74}">
      <dgm:prSet custT="1"/>
      <dgm:spPr/>
      <dgm:t>
        <a:bodyPr/>
        <a:lstStyle/>
        <a:p>
          <a:r>
            <a:rPr lang="en-US" sz="2000"/>
            <a:t>Antiemetics</a:t>
          </a:r>
        </a:p>
      </dgm:t>
    </dgm:pt>
    <dgm:pt modelId="{B117BEE9-E4C9-474F-92A8-1132B748F096}" type="parTrans" cxnId="{3A8A42DB-7338-4545-9CCE-CF7DCB538704}">
      <dgm:prSet/>
      <dgm:spPr/>
      <dgm:t>
        <a:bodyPr/>
        <a:lstStyle/>
        <a:p>
          <a:endParaRPr lang="en-US"/>
        </a:p>
      </dgm:t>
    </dgm:pt>
    <dgm:pt modelId="{804D810E-80D2-42C7-8BA5-715413F7D14C}" type="sibTrans" cxnId="{3A8A42DB-7338-4545-9CCE-CF7DCB538704}">
      <dgm:prSet/>
      <dgm:spPr/>
      <dgm:t>
        <a:bodyPr/>
        <a:lstStyle/>
        <a:p>
          <a:endParaRPr lang="en-US"/>
        </a:p>
      </dgm:t>
    </dgm:pt>
    <dgm:pt modelId="{B0A04BAA-8E8A-46CD-825F-4B0083141E9E}">
      <dgm:prSet custT="1"/>
      <dgm:spPr/>
      <dgm:t>
        <a:bodyPr/>
        <a:lstStyle/>
        <a:p>
          <a:r>
            <a:rPr lang="en-US" sz="2000" dirty="0"/>
            <a:t>Diuretics (Spironolactone, HCTZ)</a:t>
          </a:r>
        </a:p>
      </dgm:t>
    </dgm:pt>
    <dgm:pt modelId="{5E25CE10-30F7-4F35-98EA-D20FED609307}" type="parTrans" cxnId="{F311C81B-E114-46A9-A1BC-CBF37936DD4D}">
      <dgm:prSet/>
      <dgm:spPr/>
      <dgm:t>
        <a:bodyPr/>
        <a:lstStyle/>
        <a:p>
          <a:endParaRPr lang="en-US"/>
        </a:p>
      </dgm:t>
    </dgm:pt>
    <dgm:pt modelId="{9CDD581C-67B1-40E9-91BE-BA78B907E3F2}" type="sibTrans" cxnId="{F311C81B-E114-46A9-A1BC-CBF37936DD4D}">
      <dgm:prSet/>
      <dgm:spPr/>
      <dgm:t>
        <a:bodyPr/>
        <a:lstStyle/>
        <a:p>
          <a:endParaRPr lang="en-US"/>
        </a:p>
      </dgm:t>
    </dgm:pt>
    <dgm:pt modelId="{3E6C6AAE-8CB9-453E-85AC-8F3D74D6B024}">
      <dgm:prSet custT="1"/>
      <dgm:spPr/>
      <dgm:t>
        <a:bodyPr/>
        <a:lstStyle/>
        <a:p>
          <a:r>
            <a: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Surgical management to eliminate attacks of vertigo not responsive to conventional therapy</a:t>
          </a:r>
        </a:p>
      </dgm:t>
    </dgm:pt>
    <dgm:pt modelId="{B79E20D0-D7BA-46E6-861D-CC34EAF08566}" type="parTrans" cxnId="{391518E3-7FA3-4B44-B5CE-9C22568DF49C}">
      <dgm:prSet/>
      <dgm:spPr/>
      <dgm:t>
        <a:bodyPr/>
        <a:lstStyle/>
        <a:p>
          <a:endParaRPr lang="en-US"/>
        </a:p>
      </dgm:t>
    </dgm:pt>
    <dgm:pt modelId="{F521AE02-A2DF-4D71-93C5-1514BC425F50}" type="sibTrans" cxnId="{391518E3-7FA3-4B44-B5CE-9C22568DF49C}">
      <dgm:prSet/>
      <dgm:spPr/>
      <dgm:t>
        <a:bodyPr/>
        <a:lstStyle/>
        <a:p>
          <a:endParaRPr lang="en-US"/>
        </a:p>
      </dgm:t>
    </dgm:pt>
    <dgm:pt modelId="{7CEB8A9D-97EB-4C89-9078-D9064E6D396F}" type="pres">
      <dgm:prSet presAssocID="{ED4127AC-BAAE-4446-81DA-60E1852EEE51}" presName="linear" presStyleCnt="0">
        <dgm:presLayoutVars>
          <dgm:animLvl val="lvl"/>
          <dgm:resizeHandles val="exact"/>
        </dgm:presLayoutVars>
      </dgm:prSet>
      <dgm:spPr/>
    </dgm:pt>
    <dgm:pt modelId="{827A62B4-441B-490C-821B-C516EAF92842}" type="pres">
      <dgm:prSet presAssocID="{BE67FE59-3E96-4424-9961-777EC4BA236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DABA051-392D-41D5-B6EF-804868784CCF}" type="pres">
      <dgm:prSet presAssocID="{BE67FE59-3E96-4424-9961-777EC4BA2366}" presName="childText" presStyleLbl="revTx" presStyleIdx="0" presStyleCnt="2">
        <dgm:presLayoutVars>
          <dgm:bulletEnabled val="1"/>
        </dgm:presLayoutVars>
      </dgm:prSet>
      <dgm:spPr/>
    </dgm:pt>
    <dgm:pt modelId="{F604C7DC-2618-4A1C-87AD-F00D846DB2DC}" type="pres">
      <dgm:prSet presAssocID="{4689EF56-898F-42FC-B6D2-5C0E355799E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F6B2C2A-2120-462B-8AC5-648B85A1D561}" type="pres">
      <dgm:prSet presAssocID="{4689EF56-898F-42FC-B6D2-5C0E355799EA}" presName="childText" presStyleLbl="revTx" presStyleIdx="1" presStyleCnt="2">
        <dgm:presLayoutVars>
          <dgm:bulletEnabled val="1"/>
        </dgm:presLayoutVars>
      </dgm:prSet>
      <dgm:spPr/>
    </dgm:pt>
    <dgm:pt modelId="{CCD236C2-CABD-4CA2-A89F-5AE4D0A32ED6}" type="pres">
      <dgm:prSet presAssocID="{3E6C6AAE-8CB9-453E-85AC-8F3D74D6B024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C402FD16-8B47-4341-B686-DC94525C5660}" srcId="{4689EF56-898F-42FC-B6D2-5C0E355799EA}" destId="{F992B628-8F1F-4C58-8C4E-EFB6329BF791}" srcOrd="1" destOrd="0" parTransId="{AD35885B-8307-4A1F-9539-348643F54D56}" sibTransId="{8A948C63-0202-4F4F-997C-A86F842851D7}"/>
    <dgm:cxn modelId="{F311C81B-E114-46A9-A1BC-CBF37936DD4D}" srcId="{4689EF56-898F-42FC-B6D2-5C0E355799EA}" destId="{B0A04BAA-8E8A-46CD-825F-4B0083141E9E}" srcOrd="3" destOrd="0" parTransId="{5E25CE10-30F7-4F35-98EA-D20FED609307}" sibTransId="{9CDD581C-67B1-40E9-91BE-BA78B907E3F2}"/>
    <dgm:cxn modelId="{3C260626-30F4-47FD-97D9-9016B57CA136}" type="presOf" srcId="{F992B628-8F1F-4C58-8C4E-EFB6329BF791}" destId="{BF6B2C2A-2120-462B-8AC5-648B85A1D561}" srcOrd="0" destOrd="1" presId="urn:microsoft.com/office/officeart/2005/8/layout/vList2"/>
    <dgm:cxn modelId="{0A5F0937-74D2-4D29-901E-B9E26D238DCB}" type="presOf" srcId="{B0A04BAA-8E8A-46CD-825F-4B0083141E9E}" destId="{BF6B2C2A-2120-462B-8AC5-648B85A1D561}" srcOrd="0" destOrd="3" presId="urn:microsoft.com/office/officeart/2005/8/layout/vList2"/>
    <dgm:cxn modelId="{98AA5B3A-E50F-4B10-B4F3-A8BFA32A7C77}" srcId="{BE67FE59-3E96-4424-9961-777EC4BA2366}" destId="{F0D55672-4B54-44EB-B43F-AC54FF1116F8}" srcOrd="0" destOrd="0" parTransId="{CF7646EC-7B66-47CB-A4D3-D8A2E2F945A6}" sibTransId="{C82F8573-4D4C-4613-9534-732AACED75F8}"/>
    <dgm:cxn modelId="{ECF6885D-A5BA-42D1-BD67-067B67D230F5}" type="presOf" srcId="{4689EF56-898F-42FC-B6D2-5C0E355799EA}" destId="{F604C7DC-2618-4A1C-87AD-F00D846DB2DC}" srcOrd="0" destOrd="0" presId="urn:microsoft.com/office/officeart/2005/8/layout/vList2"/>
    <dgm:cxn modelId="{BD339D43-470C-4542-B0DA-9715E2FC3D9E}" type="presOf" srcId="{F0D55672-4B54-44EB-B43F-AC54FF1116F8}" destId="{FDABA051-392D-41D5-B6EF-804868784CCF}" srcOrd="0" destOrd="0" presId="urn:microsoft.com/office/officeart/2005/8/layout/vList2"/>
    <dgm:cxn modelId="{719AC463-FAC1-4803-8E6D-1FFFAAE8EABC}" srcId="{ED4127AC-BAAE-4446-81DA-60E1852EEE51}" destId="{4689EF56-898F-42FC-B6D2-5C0E355799EA}" srcOrd="1" destOrd="0" parTransId="{97BFC367-46CC-49B5-B12E-CE27F711F96C}" sibTransId="{BE296072-1C6D-4A28-B33B-DDE059A06C31}"/>
    <dgm:cxn modelId="{0B56A46A-C43B-43B3-B05B-F47CE8C5FEBD}" srcId="{ED4127AC-BAAE-4446-81DA-60E1852EEE51}" destId="{BE67FE59-3E96-4424-9961-777EC4BA2366}" srcOrd="0" destOrd="0" parTransId="{74558C16-C80A-478B-A921-1D56442F4463}" sibTransId="{812E9C75-0E75-410F-BCB6-45B5B6F98CB5}"/>
    <dgm:cxn modelId="{5838476C-D92C-485C-B02E-D729A0C9EAA2}" type="presOf" srcId="{AE283429-08D4-42FD-B777-AD6FBBB66096}" destId="{FDABA051-392D-41D5-B6EF-804868784CCF}" srcOrd="0" destOrd="1" presId="urn:microsoft.com/office/officeart/2005/8/layout/vList2"/>
    <dgm:cxn modelId="{E9285F71-0ED2-40BE-A580-C61254014EAA}" type="presOf" srcId="{BE67FE59-3E96-4424-9961-777EC4BA2366}" destId="{827A62B4-441B-490C-821B-C516EAF92842}" srcOrd="0" destOrd="0" presId="urn:microsoft.com/office/officeart/2005/8/layout/vList2"/>
    <dgm:cxn modelId="{51BDB185-DB53-417D-9437-E1C1C8646141}" srcId="{BE67FE59-3E96-4424-9961-777EC4BA2366}" destId="{AE283429-08D4-42FD-B777-AD6FBBB66096}" srcOrd="1" destOrd="0" parTransId="{9746D24D-982E-46D1-BCC5-863E20D8537E}" sibTransId="{561B9FA8-C4A4-43F1-917C-0E99B56E8F4F}"/>
    <dgm:cxn modelId="{B4168C8B-8F96-4BF7-ABF7-E358FDE7E23F}" type="presOf" srcId="{ED4127AC-BAAE-4446-81DA-60E1852EEE51}" destId="{7CEB8A9D-97EB-4C89-9078-D9064E6D396F}" srcOrd="0" destOrd="0" presId="urn:microsoft.com/office/officeart/2005/8/layout/vList2"/>
    <dgm:cxn modelId="{CA4BA494-E66A-4758-9373-8343D639EF9E}" type="presOf" srcId="{3E6C6AAE-8CB9-453E-85AC-8F3D74D6B024}" destId="{CCD236C2-CABD-4CA2-A89F-5AE4D0A32ED6}" srcOrd="0" destOrd="0" presId="urn:microsoft.com/office/officeart/2005/8/layout/vList2"/>
    <dgm:cxn modelId="{7CB3AF98-19B3-40DA-91A0-28834B5A07BA}" type="presOf" srcId="{93BFCE88-2798-49CD-80D6-7E7F92D62233}" destId="{BF6B2C2A-2120-462B-8AC5-648B85A1D561}" srcOrd="0" destOrd="0" presId="urn:microsoft.com/office/officeart/2005/8/layout/vList2"/>
    <dgm:cxn modelId="{536CAFA1-C66C-4215-AE40-9F9745FDA406}" type="presOf" srcId="{9A4BFDA7-26BB-4070-B9DE-FAA3B527BE74}" destId="{BF6B2C2A-2120-462B-8AC5-648B85A1D561}" srcOrd="0" destOrd="2" presId="urn:microsoft.com/office/officeart/2005/8/layout/vList2"/>
    <dgm:cxn modelId="{3A8A42DB-7338-4545-9CCE-CF7DCB538704}" srcId="{4689EF56-898F-42FC-B6D2-5C0E355799EA}" destId="{9A4BFDA7-26BB-4070-B9DE-FAA3B527BE74}" srcOrd="2" destOrd="0" parTransId="{B117BEE9-E4C9-474F-92A8-1132B748F096}" sibTransId="{804D810E-80D2-42C7-8BA5-715413F7D14C}"/>
    <dgm:cxn modelId="{391518E3-7FA3-4B44-B5CE-9C22568DF49C}" srcId="{ED4127AC-BAAE-4446-81DA-60E1852EEE51}" destId="{3E6C6AAE-8CB9-453E-85AC-8F3D74D6B024}" srcOrd="2" destOrd="0" parTransId="{B79E20D0-D7BA-46E6-861D-CC34EAF08566}" sibTransId="{F521AE02-A2DF-4D71-93C5-1514BC425F50}"/>
    <dgm:cxn modelId="{0EAD91FA-8ED4-4862-B574-BDB59527C269}" srcId="{4689EF56-898F-42FC-B6D2-5C0E355799EA}" destId="{93BFCE88-2798-49CD-80D6-7E7F92D62233}" srcOrd="0" destOrd="0" parTransId="{05A01298-5CED-4B63-8EE6-35053719C8E9}" sibTransId="{AB0CBB75-2CFD-425A-A678-819FA78F7241}"/>
    <dgm:cxn modelId="{0185D541-8A66-4FC4-9059-455B8D95816B}" type="presParOf" srcId="{7CEB8A9D-97EB-4C89-9078-D9064E6D396F}" destId="{827A62B4-441B-490C-821B-C516EAF92842}" srcOrd="0" destOrd="0" presId="urn:microsoft.com/office/officeart/2005/8/layout/vList2"/>
    <dgm:cxn modelId="{75611564-46B0-4E13-9173-308CDCC22D3B}" type="presParOf" srcId="{7CEB8A9D-97EB-4C89-9078-D9064E6D396F}" destId="{FDABA051-392D-41D5-B6EF-804868784CCF}" srcOrd="1" destOrd="0" presId="urn:microsoft.com/office/officeart/2005/8/layout/vList2"/>
    <dgm:cxn modelId="{391B6353-C4BF-4976-A331-D646165627D4}" type="presParOf" srcId="{7CEB8A9D-97EB-4C89-9078-D9064E6D396F}" destId="{F604C7DC-2618-4A1C-87AD-F00D846DB2DC}" srcOrd="2" destOrd="0" presId="urn:microsoft.com/office/officeart/2005/8/layout/vList2"/>
    <dgm:cxn modelId="{AFD40889-FFD8-4A44-950E-F39FA2A09A1B}" type="presParOf" srcId="{7CEB8A9D-97EB-4C89-9078-D9064E6D396F}" destId="{BF6B2C2A-2120-462B-8AC5-648B85A1D561}" srcOrd="3" destOrd="0" presId="urn:microsoft.com/office/officeart/2005/8/layout/vList2"/>
    <dgm:cxn modelId="{F1D2AAB5-7E37-482E-9872-5EDF6A01C352}" type="presParOf" srcId="{7CEB8A9D-97EB-4C89-9078-D9064E6D396F}" destId="{CCD236C2-CABD-4CA2-A89F-5AE4D0A32ED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3F3B9C46-EF05-4203-B293-2A64C48592B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B6F48E0-3C13-46A1-A14E-365E7D527122}">
      <dgm:prSet/>
      <dgm:spPr/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Tinnitus</a:t>
          </a:r>
        </a:p>
      </dgm:t>
    </dgm:pt>
    <dgm:pt modelId="{0216CCD3-A73C-4C9C-B311-EDC7DC79FB8A}" type="parTrans" cxnId="{F94E1E81-E9F3-41F8-B9B9-63EA0C69128F}">
      <dgm:prSet/>
      <dgm:spPr/>
      <dgm:t>
        <a:bodyPr/>
        <a:lstStyle/>
        <a:p>
          <a:endParaRPr lang="en-US"/>
        </a:p>
      </dgm:t>
    </dgm:pt>
    <dgm:pt modelId="{F196357F-7E4E-4BF9-AFF4-5342554AC228}" type="sibTrans" cxnId="{F94E1E81-E9F3-41F8-B9B9-63EA0C69128F}">
      <dgm:prSet/>
      <dgm:spPr/>
      <dgm:t>
        <a:bodyPr/>
        <a:lstStyle/>
        <a:p>
          <a:endParaRPr lang="en-US"/>
        </a:p>
      </dgm:t>
    </dgm:pt>
    <dgm:pt modelId="{E194AF6A-1F9A-48D3-B961-44990D9804E7}">
      <dgm:prSet/>
      <dgm:spPr/>
      <dgm:t>
        <a:bodyPr/>
        <a:lstStyle/>
        <a:p>
          <a:r>
            <a:rPr lang="en-US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Toxicity of which medication can cause tinnitus?</a:t>
          </a:r>
        </a:p>
      </dgm:t>
    </dgm:pt>
    <dgm:pt modelId="{E06E4CFD-BDF1-408C-BCE3-A4C38A2D39BB}" type="parTrans" cxnId="{B3BE784F-29E3-4D13-AB69-10C2EBBE04BD}">
      <dgm:prSet/>
      <dgm:spPr/>
      <dgm:t>
        <a:bodyPr/>
        <a:lstStyle/>
        <a:p>
          <a:endParaRPr lang="en-US"/>
        </a:p>
      </dgm:t>
    </dgm:pt>
    <dgm:pt modelId="{2748DF08-C048-40BC-BB15-C1C115EAC302}" type="sibTrans" cxnId="{B3BE784F-29E3-4D13-AB69-10C2EBBE04BD}">
      <dgm:prSet/>
      <dgm:spPr/>
      <dgm:t>
        <a:bodyPr/>
        <a:lstStyle/>
        <a:p>
          <a:endParaRPr lang="en-US"/>
        </a:p>
      </dgm:t>
    </dgm:pt>
    <dgm:pt modelId="{CBCBD7B6-40B3-4E85-8F59-911CC3BAA334}">
      <dgm:prSet/>
      <dgm:spPr/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Vertigo</a:t>
          </a:r>
        </a:p>
      </dgm:t>
    </dgm:pt>
    <dgm:pt modelId="{D7005C36-D97C-478B-BBC0-FA30B8767A9E}" type="parTrans" cxnId="{38D6153F-45BB-4CF4-A62A-672AAA22BFAC}">
      <dgm:prSet/>
      <dgm:spPr/>
      <dgm:t>
        <a:bodyPr/>
        <a:lstStyle/>
        <a:p>
          <a:endParaRPr lang="en-US"/>
        </a:p>
      </dgm:t>
    </dgm:pt>
    <dgm:pt modelId="{4DA4CA36-41A2-46B8-A2A0-5E3DCC5D4CB2}" type="sibTrans" cxnId="{38D6153F-45BB-4CF4-A62A-672AAA22BFAC}">
      <dgm:prSet/>
      <dgm:spPr/>
      <dgm:t>
        <a:bodyPr/>
        <a:lstStyle/>
        <a:p>
          <a:endParaRPr lang="en-US"/>
        </a:p>
      </dgm:t>
    </dgm:pt>
    <dgm:pt modelId="{590F628D-34D1-403B-90C4-0E61479AFDC9}">
      <dgm:prSet/>
      <dgm:spPr/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Benign paroxysmal positional vertigo</a:t>
          </a:r>
        </a:p>
      </dgm:t>
    </dgm:pt>
    <dgm:pt modelId="{4B755B30-E111-41E9-84E6-DDA225D40DB6}" type="parTrans" cxnId="{9C8D1CB8-A308-440E-863D-27CB88540324}">
      <dgm:prSet/>
      <dgm:spPr/>
      <dgm:t>
        <a:bodyPr/>
        <a:lstStyle/>
        <a:p>
          <a:endParaRPr lang="en-US"/>
        </a:p>
      </dgm:t>
    </dgm:pt>
    <dgm:pt modelId="{854536EE-187F-4202-8D23-8DF5E770D75C}" type="sibTrans" cxnId="{9C8D1CB8-A308-440E-863D-27CB88540324}">
      <dgm:prSet/>
      <dgm:spPr/>
      <dgm:t>
        <a:bodyPr/>
        <a:lstStyle/>
        <a:p>
          <a:endParaRPr lang="en-US"/>
        </a:p>
      </dgm:t>
    </dgm:pt>
    <dgm:pt modelId="{8171A3B1-7AC3-4518-8A6C-25F48EBDD711}">
      <dgm:prSet/>
      <dgm:spPr/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Labyrinthitis</a:t>
          </a:r>
        </a:p>
      </dgm:t>
    </dgm:pt>
    <dgm:pt modelId="{6E1CB6B7-F671-48E7-ABE0-E667B5B472F0}" type="parTrans" cxnId="{555AFC31-0F37-490C-AB9E-F547FC8105F5}">
      <dgm:prSet/>
      <dgm:spPr/>
      <dgm:t>
        <a:bodyPr/>
        <a:lstStyle/>
        <a:p>
          <a:endParaRPr lang="en-US"/>
        </a:p>
      </dgm:t>
    </dgm:pt>
    <dgm:pt modelId="{C869242D-E442-4D58-A3F3-E3481D356D24}" type="sibTrans" cxnId="{555AFC31-0F37-490C-AB9E-F547FC8105F5}">
      <dgm:prSet/>
      <dgm:spPr/>
      <dgm:t>
        <a:bodyPr/>
        <a:lstStyle/>
        <a:p>
          <a:endParaRPr lang="en-US"/>
        </a:p>
      </dgm:t>
    </dgm:pt>
    <dgm:pt modelId="{F9669D35-B11C-458B-AA5C-FA15CBFDD196}">
      <dgm:prSet/>
      <dgm:spPr/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Otosclerosis</a:t>
          </a:r>
        </a:p>
      </dgm:t>
    </dgm:pt>
    <dgm:pt modelId="{599BF40A-16C7-4F98-84FD-BB537C8ACC46}" type="parTrans" cxnId="{2CB9DF4D-06EB-48BD-AE3A-23713D6EC267}">
      <dgm:prSet/>
      <dgm:spPr/>
      <dgm:t>
        <a:bodyPr/>
        <a:lstStyle/>
        <a:p>
          <a:endParaRPr lang="en-US"/>
        </a:p>
      </dgm:t>
    </dgm:pt>
    <dgm:pt modelId="{2CF7EC57-10C4-4B19-98E6-3A1C53BB4FDB}" type="sibTrans" cxnId="{2CB9DF4D-06EB-48BD-AE3A-23713D6EC267}">
      <dgm:prSet/>
      <dgm:spPr/>
      <dgm:t>
        <a:bodyPr/>
        <a:lstStyle/>
        <a:p>
          <a:endParaRPr lang="en-US"/>
        </a:p>
      </dgm:t>
    </dgm:pt>
    <dgm:pt modelId="{B6EB3A68-F79B-44C9-AA01-8BEAFB56FB75}" type="pres">
      <dgm:prSet presAssocID="{3F3B9C46-EF05-4203-B293-2A64C48592B5}" presName="linear" presStyleCnt="0">
        <dgm:presLayoutVars>
          <dgm:animLvl val="lvl"/>
          <dgm:resizeHandles val="exact"/>
        </dgm:presLayoutVars>
      </dgm:prSet>
      <dgm:spPr/>
    </dgm:pt>
    <dgm:pt modelId="{EAC5757D-5721-4C70-90C8-18FFC7516937}" type="pres">
      <dgm:prSet presAssocID="{1B6F48E0-3C13-46A1-A14E-365E7D527122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4B47C997-F4CB-4BC0-8199-14B4C4200C46}" type="pres">
      <dgm:prSet presAssocID="{1B6F48E0-3C13-46A1-A14E-365E7D527122}" presName="childText" presStyleLbl="revTx" presStyleIdx="0" presStyleCnt="1">
        <dgm:presLayoutVars>
          <dgm:bulletEnabled val="1"/>
        </dgm:presLayoutVars>
      </dgm:prSet>
      <dgm:spPr/>
    </dgm:pt>
    <dgm:pt modelId="{5CBF5138-81F4-4AE2-900A-225305F2C298}" type="pres">
      <dgm:prSet presAssocID="{CBCBD7B6-40B3-4E85-8F59-911CC3BAA334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16F7BE3-6774-4009-9EDC-728BB01E7C20}" type="pres">
      <dgm:prSet presAssocID="{4DA4CA36-41A2-46B8-A2A0-5E3DCC5D4CB2}" presName="spacer" presStyleCnt="0"/>
      <dgm:spPr/>
    </dgm:pt>
    <dgm:pt modelId="{FFF3E2C0-119C-4A54-A77C-336DE9E37762}" type="pres">
      <dgm:prSet presAssocID="{590F628D-34D1-403B-90C4-0E61479AFDC9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CA017D90-3695-4AA3-B496-9840DD6620EA}" type="pres">
      <dgm:prSet presAssocID="{854536EE-187F-4202-8D23-8DF5E770D75C}" presName="spacer" presStyleCnt="0"/>
      <dgm:spPr/>
    </dgm:pt>
    <dgm:pt modelId="{8B9D7621-FF34-4175-8EBD-6DB59873E078}" type="pres">
      <dgm:prSet presAssocID="{8171A3B1-7AC3-4518-8A6C-25F48EBDD711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585018B-AE2D-4076-A920-AFC2C26DB151}" type="pres">
      <dgm:prSet presAssocID="{C869242D-E442-4D58-A3F3-E3481D356D24}" presName="spacer" presStyleCnt="0"/>
      <dgm:spPr/>
    </dgm:pt>
    <dgm:pt modelId="{8B0F5D81-3C03-4B97-9062-512E3E2E2E87}" type="pres">
      <dgm:prSet presAssocID="{F9669D35-B11C-458B-AA5C-FA15CBFDD196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555AFC31-0F37-490C-AB9E-F547FC8105F5}" srcId="{3F3B9C46-EF05-4203-B293-2A64C48592B5}" destId="{8171A3B1-7AC3-4518-8A6C-25F48EBDD711}" srcOrd="3" destOrd="0" parTransId="{6E1CB6B7-F671-48E7-ABE0-E667B5B472F0}" sibTransId="{C869242D-E442-4D58-A3F3-E3481D356D24}"/>
    <dgm:cxn modelId="{38D6153F-45BB-4CF4-A62A-672AAA22BFAC}" srcId="{3F3B9C46-EF05-4203-B293-2A64C48592B5}" destId="{CBCBD7B6-40B3-4E85-8F59-911CC3BAA334}" srcOrd="1" destOrd="0" parTransId="{D7005C36-D97C-478B-BBC0-FA30B8767A9E}" sibTransId="{4DA4CA36-41A2-46B8-A2A0-5E3DCC5D4CB2}"/>
    <dgm:cxn modelId="{14FC6C68-7050-467F-91C7-F07055F43FF3}" type="presOf" srcId="{CBCBD7B6-40B3-4E85-8F59-911CC3BAA334}" destId="{5CBF5138-81F4-4AE2-900A-225305F2C298}" srcOrd="0" destOrd="0" presId="urn:microsoft.com/office/officeart/2005/8/layout/vList2"/>
    <dgm:cxn modelId="{2CB9DF4D-06EB-48BD-AE3A-23713D6EC267}" srcId="{3F3B9C46-EF05-4203-B293-2A64C48592B5}" destId="{F9669D35-B11C-458B-AA5C-FA15CBFDD196}" srcOrd="4" destOrd="0" parTransId="{599BF40A-16C7-4F98-84FD-BB537C8ACC46}" sibTransId="{2CF7EC57-10C4-4B19-98E6-3A1C53BB4FDB}"/>
    <dgm:cxn modelId="{B3BE784F-29E3-4D13-AB69-10C2EBBE04BD}" srcId="{1B6F48E0-3C13-46A1-A14E-365E7D527122}" destId="{E194AF6A-1F9A-48D3-B961-44990D9804E7}" srcOrd="0" destOrd="0" parTransId="{E06E4CFD-BDF1-408C-BCE3-A4C38A2D39BB}" sibTransId="{2748DF08-C048-40BC-BB15-C1C115EAC302}"/>
    <dgm:cxn modelId="{E76BFB6F-B6C9-448C-AA78-3EB45085DDFB}" type="presOf" srcId="{590F628D-34D1-403B-90C4-0E61479AFDC9}" destId="{FFF3E2C0-119C-4A54-A77C-336DE9E37762}" srcOrd="0" destOrd="0" presId="urn:microsoft.com/office/officeart/2005/8/layout/vList2"/>
    <dgm:cxn modelId="{F94E1E81-E9F3-41F8-B9B9-63EA0C69128F}" srcId="{3F3B9C46-EF05-4203-B293-2A64C48592B5}" destId="{1B6F48E0-3C13-46A1-A14E-365E7D527122}" srcOrd="0" destOrd="0" parTransId="{0216CCD3-A73C-4C9C-B311-EDC7DC79FB8A}" sibTransId="{F196357F-7E4E-4BF9-AFF4-5342554AC228}"/>
    <dgm:cxn modelId="{B6ABE788-0DED-4CCE-A371-ADB311A4CE7F}" type="presOf" srcId="{F9669D35-B11C-458B-AA5C-FA15CBFDD196}" destId="{8B0F5D81-3C03-4B97-9062-512E3E2E2E87}" srcOrd="0" destOrd="0" presId="urn:microsoft.com/office/officeart/2005/8/layout/vList2"/>
    <dgm:cxn modelId="{8C977E8D-E675-4E7C-8A41-F16A8729B5E1}" type="presOf" srcId="{8171A3B1-7AC3-4518-8A6C-25F48EBDD711}" destId="{8B9D7621-FF34-4175-8EBD-6DB59873E078}" srcOrd="0" destOrd="0" presId="urn:microsoft.com/office/officeart/2005/8/layout/vList2"/>
    <dgm:cxn modelId="{922E14B3-F5EC-4DFF-8E43-06692960D5CE}" type="presOf" srcId="{1B6F48E0-3C13-46A1-A14E-365E7D527122}" destId="{EAC5757D-5721-4C70-90C8-18FFC7516937}" srcOrd="0" destOrd="0" presId="urn:microsoft.com/office/officeart/2005/8/layout/vList2"/>
    <dgm:cxn modelId="{9C8D1CB8-A308-440E-863D-27CB88540324}" srcId="{3F3B9C46-EF05-4203-B293-2A64C48592B5}" destId="{590F628D-34D1-403B-90C4-0E61479AFDC9}" srcOrd="2" destOrd="0" parTransId="{4B755B30-E111-41E9-84E6-DDA225D40DB6}" sibTransId="{854536EE-187F-4202-8D23-8DF5E770D75C}"/>
    <dgm:cxn modelId="{592FB7E8-43CA-42CC-AE6E-6FD6B83AED97}" type="presOf" srcId="{3F3B9C46-EF05-4203-B293-2A64C48592B5}" destId="{B6EB3A68-F79B-44C9-AA01-8BEAFB56FB75}" srcOrd="0" destOrd="0" presId="urn:microsoft.com/office/officeart/2005/8/layout/vList2"/>
    <dgm:cxn modelId="{ABF286F2-F8C1-4CD5-A8FF-C93FEDED1773}" type="presOf" srcId="{E194AF6A-1F9A-48D3-B961-44990D9804E7}" destId="{4B47C997-F4CB-4BC0-8199-14B4C4200C46}" srcOrd="0" destOrd="0" presId="urn:microsoft.com/office/officeart/2005/8/layout/vList2"/>
    <dgm:cxn modelId="{B65CF6EE-CAC3-4F4A-89B2-9F3BDE3A182D}" type="presParOf" srcId="{B6EB3A68-F79B-44C9-AA01-8BEAFB56FB75}" destId="{EAC5757D-5721-4C70-90C8-18FFC7516937}" srcOrd="0" destOrd="0" presId="urn:microsoft.com/office/officeart/2005/8/layout/vList2"/>
    <dgm:cxn modelId="{26F686BC-0682-44EC-B845-7C653812B4EE}" type="presParOf" srcId="{B6EB3A68-F79B-44C9-AA01-8BEAFB56FB75}" destId="{4B47C997-F4CB-4BC0-8199-14B4C4200C46}" srcOrd="1" destOrd="0" presId="urn:microsoft.com/office/officeart/2005/8/layout/vList2"/>
    <dgm:cxn modelId="{ABACAFA8-CA9A-4FD9-9F2E-927C0CC5B6C6}" type="presParOf" srcId="{B6EB3A68-F79B-44C9-AA01-8BEAFB56FB75}" destId="{5CBF5138-81F4-4AE2-900A-225305F2C298}" srcOrd="2" destOrd="0" presId="urn:microsoft.com/office/officeart/2005/8/layout/vList2"/>
    <dgm:cxn modelId="{3C8ABCDE-1995-4734-81DC-A3A51BB1D8EB}" type="presParOf" srcId="{B6EB3A68-F79B-44C9-AA01-8BEAFB56FB75}" destId="{816F7BE3-6774-4009-9EDC-728BB01E7C20}" srcOrd="3" destOrd="0" presId="urn:microsoft.com/office/officeart/2005/8/layout/vList2"/>
    <dgm:cxn modelId="{D595A3C6-1E20-4F32-9FA6-06DF0B08374D}" type="presParOf" srcId="{B6EB3A68-F79B-44C9-AA01-8BEAFB56FB75}" destId="{FFF3E2C0-119C-4A54-A77C-336DE9E37762}" srcOrd="4" destOrd="0" presId="urn:microsoft.com/office/officeart/2005/8/layout/vList2"/>
    <dgm:cxn modelId="{13B310B6-DD0B-492C-81E3-312079DBDCDD}" type="presParOf" srcId="{B6EB3A68-F79B-44C9-AA01-8BEAFB56FB75}" destId="{CA017D90-3695-4AA3-B496-9840DD6620EA}" srcOrd="5" destOrd="0" presId="urn:microsoft.com/office/officeart/2005/8/layout/vList2"/>
    <dgm:cxn modelId="{61D97853-FE65-4C93-BE35-2B5F21E433D7}" type="presParOf" srcId="{B6EB3A68-F79B-44C9-AA01-8BEAFB56FB75}" destId="{8B9D7621-FF34-4175-8EBD-6DB59873E078}" srcOrd="6" destOrd="0" presId="urn:microsoft.com/office/officeart/2005/8/layout/vList2"/>
    <dgm:cxn modelId="{0A6B233A-4BAB-4E35-9F5F-53E7612F0501}" type="presParOf" srcId="{B6EB3A68-F79B-44C9-AA01-8BEAFB56FB75}" destId="{D585018B-AE2D-4076-A920-AFC2C26DB151}" srcOrd="7" destOrd="0" presId="urn:microsoft.com/office/officeart/2005/8/layout/vList2"/>
    <dgm:cxn modelId="{B5A038C6-6448-437F-A08A-A376210CBDC7}" type="presParOf" srcId="{B6EB3A68-F79B-44C9-AA01-8BEAFB56FB75}" destId="{8B0F5D81-3C03-4B97-9062-512E3E2E2E87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27E4F6CB-52A9-4677-B09A-79EC31B0DDB8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E94A54-082E-4C75-BB4B-470C21FD289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2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List common ototoxic medications.</a:t>
          </a:r>
        </a:p>
      </dgm:t>
    </dgm:pt>
    <dgm:pt modelId="{627F6FFC-8F2B-42F4-AE01-496EBEEE5DE5}" type="parTrans" cxnId="{27AF306E-07E4-4958-AC0F-F29B4DC01B46}">
      <dgm:prSet/>
      <dgm:spPr/>
      <dgm:t>
        <a:bodyPr/>
        <a:lstStyle/>
        <a:p>
          <a:endParaRPr lang="en-US"/>
        </a:p>
      </dgm:t>
    </dgm:pt>
    <dgm:pt modelId="{870A6B7D-F5E1-407E-8A2C-D865F25548F5}" type="sibTrans" cxnId="{27AF306E-07E4-4958-AC0F-F29B4DC01B46}">
      <dgm:prSet/>
      <dgm:spPr/>
      <dgm:t>
        <a:bodyPr/>
        <a:lstStyle/>
        <a:p>
          <a:endParaRPr lang="en-US"/>
        </a:p>
      </dgm:t>
    </dgm:pt>
    <dgm:pt modelId="{0F635DE3-2995-4BD7-B7A4-6F045B8567A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2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 are priorities of nursing care for a client receiving ototoxic medications?</a:t>
          </a:r>
        </a:p>
      </dgm:t>
    </dgm:pt>
    <dgm:pt modelId="{46EA6627-6FD2-41A6-A822-D8DE03EA84F2}" type="parTrans" cxnId="{1B9F25E4-762A-41EE-921E-5D39883B1C12}">
      <dgm:prSet/>
      <dgm:spPr/>
      <dgm:t>
        <a:bodyPr/>
        <a:lstStyle/>
        <a:p>
          <a:endParaRPr lang="en-US"/>
        </a:p>
      </dgm:t>
    </dgm:pt>
    <dgm:pt modelId="{2E0B7B48-7DFF-4D87-8C34-D556D830A47A}" type="sibTrans" cxnId="{1B9F25E4-762A-41EE-921E-5D39883B1C12}">
      <dgm:prSet/>
      <dgm:spPr/>
      <dgm:t>
        <a:bodyPr/>
        <a:lstStyle/>
        <a:p>
          <a:endParaRPr lang="en-US"/>
        </a:p>
      </dgm:t>
    </dgm:pt>
    <dgm:pt modelId="{2F298C71-B182-4C41-8042-A99FF2184816}" type="pres">
      <dgm:prSet presAssocID="{27E4F6CB-52A9-4677-B09A-79EC31B0DDB8}" presName="root" presStyleCnt="0">
        <dgm:presLayoutVars>
          <dgm:dir/>
          <dgm:resizeHandles val="exact"/>
        </dgm:presLayoutVars>
      </dgm:prSet>
      <dgm:spPr/>
    </dgm:pt>
    <dgm:pt modelId="{8B8B0A4C-E71F-4D55-9D03-8DE87F8CC760}" type="pres">
      <dgm:prSet presAssocID="{73E94A54-082E-4C75-BB4B-470C21FD2897}" presName="compNode" presStyleCnt="0"/>
      <dgm:spPr/>
    </dgm:pt>
    <dgm:pt modelId="{B3B63BE5-40ED-4950-BE40-2B82438B9B67}" type="pres">
      <dgm:prSet presAssocID="{73E94A54-082E-4C75-BB4B-470C21FD2897}" presName="iconRect" presStyleLbl="node1" presStyleIdx="0" presStyleCnt="2" custScaleX="92052" custScaleY="85169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A619F909-5D57-48F4-AED7-FD8EB5FD43E0}" type="pres">
      <dgm:prSet presAssocID="{73E94A54-082E-4C75-BB4B-470C21FD2897}" presName="spaceRect" presStyleCnt="0"/>
      <dgm:spPr/>
    </dgm:pt>
    <dgm:pt modelId="{B63E6805-9915-4D04-A3CD-F820F1FD215E}" type="pres">
      <dgm:prSet presAssocID="{73E94A54-082E-4C75-BB4B-470C21FD2897}" presName="textRect" presStyleLbl="revTx" presStyleIdx="0" presStyleCnt="2">
        <dgm:presLayoutVars>
          <dgm:chMax val="1"/>
          <dgm:chPref val="1"/>
        </dgm:presLayoutVars>
      </dgm:prSet>
      <dgm:spPr/>
    </dgm:pt>
    <dgm:pt modelId="{DA510FB4-9C1C-4917-B015-8C964D4B8524}" type="pres">
      <dgm:prSet presAssocID="{870A6B7D-F5E1-407E-8A2C-D865F25548F5}" presName="sibTrans" presStyleCnt="0"/>
      <dgm:spPr/>
    </dgm:pt>
    <dgm:pt modelId="{6C4193A9-9092-4FE4-96BA-4C37B3A22449}" type="pres">
      <dgm:prSet presAssocID="{0F635DE3-2995-4BD7-B7A4-6F045B8567AE}" presName="compNode" presStyleCnt="0"/>
      <dgm:spPr/>
    </dgm:pt>
    <dgm:pt modelId="{C886B3AD-8248-46A0-A1A9-1C65560059AE}" type="pres">
      <dgm:prSet presAssocID="{0F635DE3-2995-4BD7-B7A4-6F045B8567AE}" presName="iconRect" presStyleLbl="node1" presStyleIdx="1" presStyleCnt="2" custScaleX="76630" custScaleY="8792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688F4DE2-C28A-4883-B860-6DD26FE6A939}" type="pres">
      <dgm:prSet presAssocID="{0F635DE3-2995-4BD7-B7A4-6F045B8567AE}" presName="spaceRect" presStyleCnt="0"/>
      <dgm:spPr/>
    </dgm:pt>
    <dgm:pt modelId="{D209BB28-5491-4AFB-8178-61B8719F3EEF}" type="pres">
      <dgm:prSet presAssocID="{0F635DE3-2995-4BD7-B7A4-6F045B8567AE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27AF306E-07E4-4958-AC0F-F29B4DC01B46}" srcId="{27E4F6CB-52A9-4677-B09A-79EC31B0DDB8}" destId="{73E94A54-082E-4C75-BB4B-470C21FD2897}" srcOrd="0" destOrd="0" parTransId="{627F6FFC-8F2B-42F4-AE01-496EBEEE5DE5}" sibTransId="{870A6B7D-F5E1-407E-8A2C-D865F25548F5}"/>
    <dgm:cxn modelId="{C0D311D3-FF6B-4F35-A6AB-F39AC549BD0D}" type="presOf" srcId="{73E94A54-082E-4C75-BB4B-470C21FD2897}" destId="{B63E6805-9915-4D04-A3CD-F820F1FD215E}" srcOrd="0" destOrd="0" presId="urn:microsoft.com/office/officeart/2018/2/layout/IconLabelList"/>
    <dgm:cxn modelId="{52DB8FD8-7997-4C61-8328-66DDE3BFA1E6}" type="presOf" srcId="{27E4F6CB-52A9-4677-B09A-79EC31B0DDB8}" destId="{2F298C71-B182-4C41-8042-A99FF2184816}" srcOrd="0" destOrd="0" presId="urn:microsoft.com/office/officeart/2018/2/layout/IconLabelList"/>
    <dgm:cxn modelId="{1B9F25E4-762A-41EE-921E-5D39883B1C12}" srcId="{27E4F6CB-52A9-4677-B09A-79EC31B0DDB8}" destId="{0F635DE3-2995-4BD7-B7A4-6F045B8567AE}" srcOrd="1" destOrd="0" parTransId="{46EA6627-6FD2-41A6-A822-D8DE03EA84F2}" sibTransId="{2E0B7B48-7DFF-4D87-8C34-D556D830A47A}"/>
    <dgm:cxn modelId="{532807E6-30DD-4B6E-82AB-BD1D871C77A5}" type="presOf" srcId="{0F635DE3-2995-4BD7-B7A4-6F045B8567AE}" destId="{D209BB28-5491-4AFB-8178-61B8719F3EEF}" srcOrd="0" destOrd="0" presId="urn:microsoft.com/office/officeart/2018/2/layout/IconLabelList"/>
    <dgm:cxn modelId="{AA6F26F3-9CCB-44D1-B13B-339CD0A64882}" type="presParOf" srcId="{2F298C71-B182-4C41-8042-A99FF2184816}" destId="{8B8B0A4C-E71F-4D55-9D03-8DE87F8CC760}" srcOrd="0" destOrd="0" presId="urn:microsoft.com/office/officeart/2018/2/layout/IconLabelList"/>
    <dgm:cxn modelId="{7FB3F551-2F03-4409-8AE8-B265183E3866}" type="presParOf" srcId="{8B8B0A4C-E71F-4D55-9D03-8DE87F8CC760}" destId="{B3B63BE5-40ED-4950-BE40-2B82438B9B67}" srcOrd="0" destOrd="0" presId="urn:microsoft.com/office/officeart/2018/2/layout/IconLabelList"/>
    <dgm:cxn modelId="{EBA65FA8-BF94-4865-AE55-B2587DA44C4A}" type="presParOf" srcId="{8B8B0A4C-E71F-4D55-9D03-8DE87F8CC760}" destId="{A619F909-5D57-48F4-AED7-FD8EB5FD43E0}" srcOrd="1" destOrd="0" presId="urn:microsoft.com/office/officeart/2018/2/layout/IconLabelList"/>
    <dgm:cxn modelId="{BBBE2EFC-C539-487A-8361-0BD1244C2980}" type="presParOf" srcId="{8B8B0A4C-E71F-4D55-9D03-8DE87F8CC760}" destId="{B63E6805-9915-4D04-A3CD-F820F1FD215E}" srcOrd="2" destOrd="0" presId="urn:microsoft.com/office/officeart/2018/2/layout/IconLabelList"/>
    <dgm:cxn modelId="{6DE790E8-9FF8-4F94-BE3E-20290BA2E585}" type="presParOf" srcId="{2F298C71-B182-4C41-8042-A99FF2184816}" destId="{DA510FB4-9C1C-4917-B015-8C964D4B8524}" srcOrd="1" destOrd="0" presId="urn:microsoft.com/office/officeart/2018/2/layout/IconLabelList"/>
    <dgm:cxn modelId="{B29C2887-EE82-440A-9D2D-6C94825CCE6E}" type="presParOf" srcId="{2F298C71-B182-4C41-8042-A99FF2184816}" destId="{6C4193A9-9092-4FE4-96BA-4C37B3A22449}" srcOrd="2" destOrd="0" presId="urn:microsoft.com/office/officeart/2018/2/layout/IconLabelList"/>
    <dgm:cxn modelId="{49CEAFD5-C6B5-4C14-B8CF-50A6DDD50898}" type="presParOf" srcId="{6C4193A9-9092-4FE4-96BA-4C37B3A22449}" destId="{C886B3AD-8248-46A0-A1A9-1C65560059AE}" srcOrd="0" destOrd="0" presId="urn:microsoft.com/office/officeart/2018/2/layout/IconLabelList"/>
    <dgm:cxn modelId="{4F0A90CD-C537-4AE6-A071-2B71988AB1DF}" type="presParOf" srcId="{6C4193A9-9092-4FE4-96BA-4C37B3A22449}" destId="{688F4DE2-C28A-4883-B860-6DD26FE6A939}" srcOrd="1" destOrd="0" presId="urn:microsoft.com/office/officeart/2018/2/layout/IconLabelList"/>
    <dgm:cxn modelId="{A8601C54-EDFC-4CE0-BE93-5D25A773F466}" type="presParOf" srcId="{6C4193A9-9092-4FE4-96BA-4C37B3A22449}" destId="{D209BB28-5491-4AFB-8178-61B8719F3EEF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0966F5-99B0-46BE-B67B-5B0BA5BD19D0}" type="doc">
      <dgm:prSet loTypeId="urn:microsoft.com/office/officeart/2005/8/layout/hierarchy1" loCatId="hierarchy" qsTypeId="urn:microsoft.com/office/officeart/2005/8/quickstyle/simple1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1AEAC1EF-82A6-41F3-9512-ACB7EE9A6AA1}">
      <dgm:prSet/>
      <dgm:spPr/>
      <dgm:t>
        <a:bodyPr/>
        <a:lstStyle/>
        <a:p>
          <a:r>
            <a:rPr lang="en-US" dirty="0"/>
            <a:t>What strategies might the nurse use providing care and interacting with a client who is blind?</a:t>
          </a:r>
        </a:p>
      </dgm:t>
    </dgm:pt>
    <dgm:pt modelId="{AEFE12AC-73F0-4C54-B3DD-2A251404008D}" type="parTrans" cxnId="{109556D7-8F04-4F7E-B71A-485482CE48CA}">
      <dgm:prSet/>
      <dgm:spPr/>
      <dgm:t>
        <a:bodyPr/>
        <a:lstStyle/>
        <a:p>
          <a:endParaRPr lang="en-US"/>
        </a:p>
      </dgm:t>
    </dgm:pt>
    <dgm:pt modelId="{45A5BF3D-CC99-4A04-8926-EC61B08F7C90}" type="sibTrans" cxnId="{109556D7-8F04-4F7E-B71A-485482CE48CA}">
      <dgm:prSet/>
      <dgm:spPr/>
      <dgm:t>
        <a:bodyPr/>
        <a:lstStyle/>
        <a:p>
          <a:endParaRPr lang="en-US"/>
        </a:p>
      </dgm:t>
    </dgm:pt>
    <dgm:pt modelId="{6F925F0C-80DB-4C56-98F7-FB1415C732F1}">
      <dgm:prSet/>
      <dgm:spPr/>
      <dgm:t>
        <a:bodyPr/>
        <a:lstStyle/>
        <a:p>
          <a:r>
            <a:rPr lang="en-US"/>
            <a:t>What strategies would the nurse include in the plan of care for clients with low vision and blindness?</a:t>
          </a:r>
        </a:p>
      </dgm:t>
    </dgm:pt>
    <dgm:pt modelId="{96E049C8-2806-4554-BD39-65F8B72E70DC}" type="parTrans" cxnId="{9D94387F-AAF9-421D-A7EB-B00A5E9548BC}">
      <dgm:prSet/>
      <dgm:spPr/>
      <dgm:t>
        <a:bodyPr/>
        <a:lstStyle/>
        <a:p>
          <a:endParaRPr lang="en-US"/>
        </a:p>
      </dgm:t>
    </dgm:pt>
    <dgm:pt modelId="{804B4F94-7C0E-428D-BA77-D519C7E36C81}" type="sibTrans" cxnId="{9D94387F-AAF9-421D-A7EB-B00A5E9548BC}">
      <dgm:prSet/>
      <dgm:spPr/>
      <dgm:t>
        <a:bodyPr/>
        <a:lstStyle/>
        <a:p>
          <a:endParaRPr lang="en-US"/>
        </a:p>
      </dgm:t>
    </dgm:pt>
    <dgm:pt modelId="{FD21F754-B679-49B9-AB02-AD23F548BBF4}" type="pres">
      <dgm:prSet presAssocID="{430966F5-99B0-46BE-B67B-5B0BA5BD19D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29F640A-1285-4A5B-8CA6-468AC28B5A81}" type="pres">
      <dgm:prSet presAssocID="{1AEAC1EF-82A6-41F3-9512-ACB7EE9A6AA1}" presName="hierRoot1" presStyleCnt="0"/>
      <dgm:spPr/>
    </dgm:pt>
    <dgm:pt modelId="{374ED039-EFF4-47B9-BC44-F50EE8CAC2DB}" type="pres">
      <dgm:prSet presAssocID="{1AEAC1EF-82A6-41F3-9512-ACB7EE9A6AA1}" presName="composite" presStyleCnt="0"/>
      <dgm:spPr/>
    </dgm:pt>
    <dgm:pt modelId="{3007E89C-2C93-44E6-A4A1-BE6C4EDDF199}" type="pres">
      <dgm:prSet presAssocID="{1AEAC1EF-82A6-41F3-9512-ACB7EE9A6AA1}" presName="background" presStyleLbl="node0" presStyleIdx="0" presStyleCnt="2"/>
      <dgm:spPr/>
    </dgm:pt>
    <dgm:pt modelId="{932D90E8-2EAD-404B-8DB4-6E34B84F2390}" type="pres">
      <dgm:prSet presAssocID="{1AEAC1EF-82A6-41F3-9512-ACB7EE9A6AA1}" presName="text" presStyleLbl="fgAcc0" presStyleIdx="0" presStyleCnt="2">
        <dgm:presLayoutVars>
          <dgm:chPref val="3"/>
        </dgm:presLayoutVars>
      </dgm:prSet>
      <dgm:spPr/>
    </dgm:pt>
    <dgm:pt modelId="{A093DA65-B458-4467-9E06-896924A049CC}" type="pres">
      <dgm:prSet presAssocID="{1AEAC1EF-82A6-41F3-9512-ACB7EE9A6AA1}" presName="hierChild2" presStyleCnt="0"/>
      <dgm:spPr/>
    </dgm:pt>
    <dgm:pt modelId="{CCF0D186-2675-4F4A-89ED-34E0C0273B2E}" type="pres">
      <dgm:prSet presAssocID="{6F925F0C-80DB-4C56-98F7-FB1415C732F1}" presName="hierRoot1" presStyleCnt="0"/>
      <dgm:spPr/>
    </dgm:pt>
    <dgm:pt modelId="{2C58039D-8307-4FD9-8257-B80954154F49}" type="pres">
      <dgm:prSet presAssocID="{6F925F0C-80DB-4C56-98F7-FB1415C732F1}" presName="composite" presStyleCnt="0"/>
      <dgm:spPr/>
    </dgm:pt>
    <dgm:pt modelId="{9A5B0613-D7BA-4F37-A89C-D5A8F5EFD606}" type="pres">
      <dgm:prSet presAssocID="{6F925F0C-80DB-4C56-98F7-FB1415C732F1}" presName="background" presStyleLbl="node0" presStyleIdx="1" presStyleCnt="2"/>
      <dgm:spPr/>
    </dgm:pt>
    <dgm:pt modelId="{6E3D75F6-D675-49C8-BD2A-82E7335E7E8D}" type="pres">
      <dgm:prSet presAssocID="{6F925F0C-80DB-4C56-98F7-FB1415C732F1}" presName="text" presStyleLbl="fgAcc0" presStyleIdx="1" presStyleCnt="2">
        <dgm:presLayoutVars>
          <dgm:chPref val="3"/>
        </dgm:presLayoutVars>
      </dgm:prSet>
      <dgm:spPr/>
    </dgm:pt>
    <dgm:pt modelId="{84B8D3B1-9160-4FF7-9411-386FD50FCF72}" type="pres">
      <dgm:prSet presAssocID="{6F925F0C-80DB-4C56-98F7-FB1415C732F1}" presName="hierChild2" presStyleCnt="0"/>
      <dgm:spPr/>
    </dgm:pt>
  </dgm:ptLst>
  <dgm:cxnLst>
    <dgm:cxn modelId="{2DE2AD7B-6A08-4371-91A8-854CD6F67A44}" type="presOf" srcId="{6F925F0C-80DB-4C56-98F7-FB1415C732F1}" destId="{6E3D75F6-D675-49C8-BD2A-82E7335E7E8D}" srcOrd="0" destOrd="0" presId="urn:microsoft.com/office/officeart/2005/8/layout/hierarchy1"/>
    <dgm:cxn modelId="{9D94387F-AAF9-421D-A7EB-B00A5E9548BC}" srcId="{430966F5-99B0-46BE-B67B-5B0BA5BD19D0}" destId="{6F925F0C-80DB-4C56-98F7-FB1415C732F1}" srcOrd="1" destOrd="0" parTransId="{96E049C8-2806-4554-BD39-65F8B72E70DC}" sibTransId="{804B4F94-7C0E-428D-BA77-D519C7E36C81}"/>
    <dgm:cxn modelId="{D47232AD-7F74-45EE-9E60-2307D08D9B8F}" type="presOf" srcId="{1AEAC1EF-82A6-41F3-9512-ACB7EE9A6AA1}" destId="{932D90E8-2EAD-404B-8DB4-6E34B84F2390}" srcOrd="0" destOrd="0" presId="urn:microsoft.com/office/officeart/2005/8/layout/hierarchy1"/>
    <dgm:cxn modelId="{7D2889C2-ECF2-4405-91EA-1951B227F869}" type="presOf" srcId="{430966F5-99B0-46BE-B67B-5B0BA5BD19D0}" destId="{FD21F754-B679-49B9-AB02-AD23F548BBF4}" srcOrd="0" destOrd="0" presId="urn:microsoft.com/office/officeart/2005/8/layout/hierarchy1"/>
    <dgm:cxn modelId="{109556D7-8F04-4F7E-B71A-485482CE48CA}" srcId="{430966F5-99B0-46BE-B67B-5B0BA5BD19D0}" destId="{1AEAC1EF-82A6-41F3-9512-ACB7EE9A6AA1}" srcOrd="0" destOrd="0" parTransId="{AEFE12AC-73F0-4C54-B3DD-2A251404008D}" sibTransId="{45A5BF3D-CC99-4A04-8926-EC61B08F7C90}"/>
    <dgm:cxn modelId="{6D3082DC-89B5-4D51-9EC1-7F76FF49D5D1}" type="presParOf" srcId="{FD21F754-B679-49B9-AB02-AD23F548BBF4}" destId="{129F640A-1285-4A5B-8CA6-468AC28B5A81}" srcOrd="0" destOrd="0" presId="urn:microsoft.com/office/officeart/2005/8/layout/hierarchy1"/>
    <dgm:cxn modelId="{25768FE4-C2CA-4AD8-BF53-FEFDEF03F839}" type="presParOf" srcId="{129F640A-1285-4A5B-8CA6-468AC28B5A81}" destId="{374ED039-EFF4-47B9-BC44-F50EE8CAC2DB}" srcOrd="0" destOrd="0" presId="urn:microsoft.com/office/officeart/2005/8/layout/hierarchy1"/>
    <dgm:cxn modelId="{DA6262A8-1DDE-433C-8365-E7680CC569D2}" type="presParOf" srcId="{374ED039-EFF4-47B9-BC44-F50EE8CAC2DB}" destId="{3007E89C-2C93-44E6-A4A1-BE6C4EDDF199}" srcOrd="0" destOrd="0" presId="urn:microsoft.com/office/officeart/2005/8/layout/hierarchy1"/>
    <dgm:cxn modelId="{492AFE3D-EA8E-4D0A-8806-79C0FCAD112B}" type="presParOf" srcId="{374ED039-EFF4-47B9-BC44-F50EE8CAC2DB}" destId="{932D90E8-2EAD-404B-8DB4-6E34B84F2390}" srcOrd="1" destOrd="0" presId="urn:microsoft.com/office/officeart/2005/8/layout/hierarchy1"/>
    <dgm:cxn modelId="{D46D2E00-2769-4EC2-BBBA-0815AA604FA2}" type="presParOf" srcId="{129F640A-1285-4A5B-8CA6-468AC28B5A81}" destId="{A093DA65-B458-4467-9E06-896924A049CC}" srcOrd="1" destOrd="0" presId="urn:microsoft.com/office/officeart/2005/8/layout/hierarchy1"/>
    <dgm:cxn modelId="{6130BF8B-64F1-43BD-9518-F66CAF5BB6BE}" type="presParOf" srcId="{FD21F754-B679-49B9-AB02-AD23F548BBF4}" destId="{CCF0D186-2675-4F4A-89ED-34E0C0273B2E}" srcOrd="1" destOrd="0" presId="urn:microsoft.com/office/officeart/2005/8/layout/hierarchy1"/>
    <dgm:cxn modelId="{2589430C-ADF4-4108-82FC-95D6271DD066}" type="presParOf" srcId="{CCF0D186-2675-4F4A-89ED-34E0C0273B2E}" destId="{2C58039D-8307-4FD9-8257-B80954154F49}" srcOrd="0" destOrd="0" presId="urn:microsoft.com/office/officeart/2005/8/layout/hierarchy1"/>
    <dgm:cxn modelId="{F1B68ED3-A31A-462F-973D-3331F4F43AB3}" type="presParOf" srcId="{2C58039D-8307-4FD9-8257-B80954154F49}" destId="{9A5B0613-D7BA-4F37-A89C-D5A8F5EFD606}" srcOrd="0" destOrd="0" presId="urn:microsoft.com/office/officeart/2005/8/layout/hierarchy1"/>
    <dgm:cxn modelId="{2B6F63F0-B341-4C20-80A5-5E9273D4010D}" type="presParOf" srcId="{2C58039D-8307-4FD9-8257-B80954154F49}" destId="{6E3D75F6-D675-49C8-BD2A-82E7335E7E8D}" srcOrd="1" destOrd="0" presId="urn:microsoft.com/office/officeart/2005/8/layout/hierarchy1"/>
    <dgm:cxn modelId="{D398C88D-B4AB-4629-B962-BF248AA799E8}" type="presParOf" srcId="{CCF0D186-2675-4F4A-89ED-34E0C0273B2E}" destId="{84B8D3B1-9160-4FF7-9411-386FD50FCF7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B8652A1-495E-46F8-BE94-147669D602E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DAFF3BF8-FA25-44A9-8B62-C4398C007FF4}">
      <dgm:prSet custT="1"/>
      <dgm:spPr/>
      <dgm:t>
        <a:bodyPr/>
        <a:lstStyle/>
        <a:p>
          <a:r>
            <a:rPr lang="en-US" sz="2800" dirty="0"/>
            <a:t>Objective of ocular medication delivery: maximize the amount of medication that reaches the ocular site of action in sufficient concentration to produce a beneficial therapeutic effect </a:t>
          </a:r>
        </a:p>
      </dgm:t>
    </dgm:pt>
    <dgm:pt modelId="{DD298396-1E16-4F6A-8A34-79AC0F41258B}" type="parTrans" cxnId="{2AB6B7E0-73E7-4ECC-A402-746917E2F1B6}">
      <dgm:prSet/>
      <dgm:spPr/>
      <dgm:t>
        <a:bodyPr/>
        <a:lstStyle/>
        <a:p>
          <a:endParaRPr lang="en-US"/>
        </a:p>
      </dgm:t>
    </dgm:pt>
    <dgm:pt modelId="{5FB2B24A-1EFD-45D8-B44F-DD3222282612}" type="sibTrans" cxnId="{2AB6B7E0-73E7-4ECC-A402-746917E2F1B6}">
      <dgm:prSet/>
      <dgm:spPr/>
      <dgm:t>
        <a:bodyPr/>
        <a:lstStyle/>
        <a:p>
          <a:endParaRPr lang="en-US"/>
        </a:p>
      </dgm:t>
    </dgm:pt>
    <dgm:pt modelId="{5594241F-ABB3-435F-89D5-0DFEFFDF4B4E}">
      <dgm:prSet custT="1"/>
      <dgm:spPr/>
      <dgm:t>
        <a:bodyPr/>
        <a:lstStyle/>
        <a:p>
          <a:r>
            <a:rPr lang="en-US" sz="2800" dirty="0"/>
            <a:t>Discuss nursing interventions for ocular medications.</a:t>
          </a:r>
        </a:p>
      </dgm:t>
    </dgm:pt>
    <dgm:pt modelId="{D26C487B-9AF9-4662-AA0B-09C62D3A12AF}" type="parTrans" cxnId="{35B18B6C-CFA3-404F-8DAA-880C9D22FDAF}">
      <dgm:prSet/>
      <dgm:spPr/>
      <dgm:t>
        <a:bodyPr/>
        <a:lstStyle/>
        <a:p>
          <a:endParaRPr lang="en-US"/>
        </a:p>
      </dgm:t>
    </dgm:pt>
    <dgm:pt modelId="{7425C154-719F-4298-BE75-EF6A83488A4B}" type="sibTrans" cxnId="{35B18B6C-CFA3-404F-8DAA-880C9D22FDAF}">
      <dgm:prSet/>
      <dgm:spPr/>
      <dgm:t>
        <a:bodyPr/>
        <a:lstStyle/>
        <a:p>
          <a:endParaRPr lang="en-US"/>
        </a:p>
      </dgm:t>
    </dgm:pt>
    <dgm:pt modelId="{5103D94E-0194-4593-A24F-E918BC46428A}" type="pres">
      <dgm:prSet presAssocID="{7B8652A1-495E-46F8-BE94-147669D602E0}" presName="root" presStyleCnt="0">
        <dgm:presLayoutVars>
          <dgm:dir/>
          <dgm:resizeHandles val="exact"/>
        </dgm:presLayoutVars>
      </dgm:prSet>
      <dgm:spPr/>
    </dgm:pt>
    <dgm:pt modelId="{9DE11471-B2A1-4FDB-9FD0-F42969784E25}" type="pres">
      <dgm:prSet presAssocID="{DAFF3BF8-FA25-44A9-8B62-C4398C007FF4}" presName="compNode" presStyleCnt="0"/>
      <dgm:spPr/>
    </dgm:pt>
    <dgm:pt modelId="{76ADC995-AD49-40AE-BFBE-642843A9D27A}" type="pres">
      <dgm:prSet presAssocID="{DAFF3BF8-FA25-44A9-8B62-C4398C007FF4}" presName="bgRect" presStyleLbl="bgShp" presStyleIdx="0" presStyleCnt="2"/>
      <dgm:spPr/>
    </dgm:pt>
    <dgm:pt modelId="{4765CD63-1568-4545-8BFB-FB05B3FDBB41}" type="pres">
      <dgm:prSet presAssocID="{DAFF3BF8-FA25-44A9-8B62-C4398C007FF4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ye with solid fill"/>
        </a:ext>
      </dgm:extLst>
    </dgm:pt>
    <dgm:pt modelId="{7C3EC4E6-8009-4DF9-AB15-3A196A66C71B}" type="pres">
      <dgm:prSet presAssocID="{DAFF3BF8-FA25-44A9-8B62-C4398C007FF4}" presName="spaceRect" presStyleCnt="0"/>
      <dgm:spPr/>
    </dgm:pt>
    <dgm:pt modelId="{45FFCFB8-4301-4797-AE4F-36725D17F793}" type="pres">
      <dgm:prSet presAssocID="{DAFF3BF8-FA25-44A9-8B62-C4398C007FF4}" presName="parTx" presStyleLbl="revTx" presStyleIdx="0" presStyleCnt="2">
        <dgm:presLayoutVars>
          <dgm:chMax val="0"/>
          <dgm:chPref val="0"/>
        </dgm:presLayoutVars>
      </dgm:prSet>
      <dgm:spPr/>
    </dgm:pt>
    <dgm:pt modelId="{4B97B023-5DD9-422B-BE11-5BCF45E02C73}" type="pres">
      <dgm:prSet presAssocID="{5FB2B24A-1EFD-45D8-B44F-DD3222282612}" presName="sibTrans" presStyleCnt="0"/>
      <dgm:spPr/>
    </dgm:pt>
    <dgm:pt modelId="{30BD564C-9B89-471B-AAF5-C1EA0BA3442E}" type="pres">
      <dgm:prSet presAssocID="{5594241F-ABB3-435F-89D5-0DFEFFDF4B4E}" presName="compNode" presStyleCnt="0"/>
      <dgm:spPr/>
    </dgm:pt>
    <dgm:pt modelId="{4617CF04-0898-491E-A246-A0A06A768B6B}" type="pres">
      <dgm:prSet presAssocID="{5594241F-ABB3-435F-89D5-0DFEFFDF4B4E}" presName="bgRect" presStyleLbl="bgShp" presStyleIdx="1" presStyleCnt="2"/>
      <dgm:spPr/>
    </dgm:pt>
    <dgm:pt modelId="{89508CE2-4185-4845-AE81-42CB3A8CEEBE}" type="pres">
      <dgm:prSet presAssocID="{5594241F-ABB3-435F-89D5-0DFEFFDF4B4E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tor male with solid fill"/>
        </a:ext>
      </dgm:extLst>
    </dgm:pt>
    <dgm:pt modelId="{ED0B5812-E39E-405C-85C0-2EEE6723975E}" type="pres">
      <dgm:prSet presAssocID="{5594241F-ABB3-435F-89D5-0DFEFFDF4B4E}" presName="spaceRect" presStyleCnt="0"/>
      <dgm:spPr/>
    </dgm:pt>
    <dgm:pt modelId="{5547B034-627F-467A-B30D-AA9162960D0A}" type="pres">
      <dgm:prSet presAssocID="{5594241F-ABB3-435F-89D5-0DFEFFDF4B4E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35B18B6C-CFA3-404F-8DAA-880C9D22FDAF}" srcId="{7B8652A1-495E-46F8-BE94-147669D602E0}" destId="{5594241F-ABB3-435F-89D5-0DFEFFDF4B4E}" srcOrd="1" destOrd="0" parTransId="{D26C487B-9AF9-4662-AA0B-09C62D3A12AF}" sibTransId="{7425C154-719F-4298-BE75-EF6A83488A4B}"/>
    <dgm:cxn modelId="{04201B6E-702E-444B-BFEC-4C585A7EF164}" type="presOf" srcId="{DAFF3BF8-FA25-44A9-8B62-C4398C007FF4}" destId="{45FFCFB8-4301-4797-AE4F-36725D17F793}" srcOrd="0" destOrd="0" presId="urn:microsoft.com/office/officeart/2018/2/layout/IconVerticalSolidList"/>
    <dgm:cxn modelId="{4EF96A50-9693-4EA5-B23C-645B37157190}" type="presOf" srcId="{5594241F-ABB3-435F-89D5-0DFEFFDF4B4E}" destId="{5547B034-627F-467A-B30D-AA9162960D0A}" srcOrd="0" destOrd="0" presId="urn:microsoft.com/office/officeart/2018/2/layout/IconVerticalSolidList"/>
    <dgm:cxn modelId="{E6BDEAB0-B8A3-4B44-A6F0-BB9B5D217246}" type="presOf" srcId="{7B8652A1-495E-46F8-BE94-147669D602E0}" destId="{5103D94E-0194-4593-A24F-E918BC46428A}" srcOrd="0" destOrd="0" presId="urn:microsoft.com/office/officeart/2018/2/layout/IconVerticalSolidList"/>
    <dgm:cxn modelId="{2AB6B7E0-73E7-4ECC-A402-746917E2F1B6}" srcId="{7B8652A1-495E-46F8-BE94-147669D602E0}" destId="{DAFF3BF8-FA25-44A9-8B62-C4398C007FF4}" srcOrd="0" destOrd="0" parTransId="{DD298396-1E16-4F6A-8A34-79AC0F41258B}" sibTransId="{5FB2B24A-1EFD-45D8-B44F-DD3222282612}"/>
    <dgm:cxn modelId="{3D5025C2-5A9A-4E8A-AF5A-C4FEEA76D78E}" type="presParOf" srcId="{5103D94E-0194-4593-A24F-E918BC46428A}" destId="{9DE11471-B2A1-4FDB-9FD0-F42969784E25}" srcOrd="0" destOrd="0" presId="urn:microsoft.com/office/officeart/2018/2/layout/IconVerticalSolidList"/>
    <dgm:cxn modelId="{C2668EA3-DCA6-4277-8B6C-DD4DA5ADCBA1}" type="presParOf" srcId="{9DE11471-B2A1-4FDB-9FD0-F42969784E25}" destId="{76ADC995-AD49-40AE-BFBE-642843A9D27A}" srcOrd="0" destOrd="0" presId="urn:microsoft.com/office/officeart/2018/2/layout/IconVerticalSolidList"/>
    <dgm:cxn modelId="{60117C92-BD42-4AB1-94C0-5AF37D4B7EF0}" type="presParOf" srcId="{9DE11471-B2A1-4FDB-9FD0-F42969784E25}" destId="{4765CD63-1568-4545-8BFB-FB05B3FDBB41}" srcOrd="1" destOrd="0" presId="urn:microsoft.com/office/officeart/2018/2/layout/IconVerticalSolidList"/>
    <dgm:cxn modelId="{C9D39B90-29AE-491A-90D8-562BEA079A19}" type="presParOf" srcId="{9DE11471-B2A1-4FDB-9FD0-F42969784E25}" destId="{7C3EC4E6-8009-4DF9-AB15-3A196A66C71B}" srcOrd="2" destOrd="0" presId="urn:microsoft.com/office/officeart/2018/2/layout/IconVerticalSolidList"/>
    <dgm:cxn modelId="{A8B7F060-4707-4464-BF60-F694E18740A3}" type="presParOf" srcId="{9DE11471-B2A1-4FDB-9FD0-F42969784E25}" destId="{45FFCFB8-4301-4797-AE4F-36725D17F793}" srcOrd="3" destOrd="0" presId="urn:microsoft.com/office/officeart/2018/2/layout/IconVerticalSolidList"/>
    <dgm:cxn modelId="{4B48CE0D-6186-42D1-A096-C3B86C02C2E7}" type="presParOf" srcId="{5103D94E-0194-4593-A24F-E918BC46428A}" destId="{4B97B023-5DD9-422B-BE11-5BCF45E02C73}" srcOrd="1" destOrd="0" presId="urn:microsoft.com/office/officeart/2018/2/layout/IconVerticalSolidList"/>
    <dgm:cxn modelId="{CE296E48-724F-468C-8363-46E51592D6C5}" type="presParOf" srcId="{5103D94E-0194-4593-A24F-E918BC46428A}" destId="{30BD564C-9B89-471B-AAF5-C1EA0BA3442E}" srcOrd="2" destOrd="0" presId="urn:microsoft.com/office/officeart/2018/2/layout/IconVerticalSolidList"/>
    <dgm:cxn modelId="{7EF14AEB-134A-4E52-857D-1EEF1A9E35D5}" type="presParOf" srcId="{30BD564C-9B89-471B-AAF5-C1EA0BA3442E}" destId="{4617CF04-0898-491E-A246-A0A06A768B6B}" srcOrd="0" destOrd="0" presId="urn:microsoft.com/office/officeart/2018/2/layout/IconVerticalSolidList"/>
    <dgm:cxn modelId="{B729F633-48DC-4663-BAFA-7530AFBF7ABE}" type="presParOf" srcId="{30BD564C-9B89-471B-AAF5-C1EA0BA3442E}" destId="{89508CE2-4185-4845-AE81-42CB3A8CEEBE}" srcOrd="1" destOrd="0" presId="urn:microsoft.com/office/officeart/2018/2/layout/IconVerticalSolidList"/>
    <dgm:cxn modelId="{23EF1C87-B1E2-450E-B2A8-D1106EC91C8F}" type="presParOf" srcId="{30BD564C-9B89-471B-AAF5-C1EA0BA3442E}" destId="{ED0B5812-E39E-405C-85C0-2EEE6723975E}" srcOrd="2" destOrd="0" presId="urn:microsoft.com/office/officeart/2018/2/layout/IconVerticalSolidList"/>
    <dgm:cxn modelId="{819EF6D3-396F-4713-8B54-5669B8FA1145}" type="presParOf" srcId="{30BD564C-9B89-471B-AAF5-C1EA0BA3442E}" destId="{5547B034-627F-467A-B30D-AA9162960D0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0118E22-59E1-41A3-BA8C-D5BD18239207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5F591C3-3F58-4B5C-B249-C88747ECA1A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Goal is to prevent further optic nerve damage and vision loss</a:t>
          </a:r>
        </a:p>
      </dgm:t>
    </dgm:pt>
    <dgm:pt modelId="{0CA1E80F-D5B8-4DF8-954D-733F8C7D6847}" type="parTrans" cxnId="{13C7734A-DFC9-4F7A-BFFD-8C5C35ECF80F}">
      <dgm:prSet/>
      <dgm:spPr/>
      <dgm:t>
        <a:bodyPr/>
        <a:lstStyle/>
        <a:p>
          <a:endParaRPr lang="en-US"/>
        </a:p>
      </dgm:t>
    </dgm:pt>
    <dgm:pt modelId="{CEB81458-406B-49FE-85A7-088D80F32F08}" type="sibTrans" cxnId="{13C7734A-DFC9-4F7A-BFFD-8C5C35ECF80F}">
      <dgm:prSet/>
      <dgm:spPr/>
      <dgm:t>
        <a:bodyPr/>
        <a:lstStyle/>
        <a:p>
          <a:endParaRPr lang="en-US"/>
        </a:p>
      </dgm:t>
    </dgm:pt>
    <dgm:pt modelId="{D0196ADE-C7DE-4764-AFC0-62758587365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Maintain IOP within a range unlikely to cause damage (&lt; 21 mm Hg)</a:t>
          </a:r>
        </a:p>
      </dgm:t>
    </dgm:pt>
    <dgm:pt modelId="{D508F140-5289-499D-8184-719E620259CB}" type="parTrans" cxnId="{6D3BC7AD-0D09-41F2-AF76-79553E8A617E}">
      <dgm:prSet/>
      <dgm:spPr/>
      <dgm:t>
        <a:bodyPr/>
        <a:lstStyle/>
        <a:p>
          <a:endParaRPr lang="en-US"/>
        </a:p>
      </dgm:t>
    </dgm:pt>
    <dgm:pt modelId="{6C2713F0-D3E4-4883-897C-B8BC471F59DF}" type="sibTrans" cxnId="{6D3BC7AD-0D09-41F2-AF76-79553E8A617E}">
      <dgm:prSet/>
      <dgm:spPr/>
      <dgm:t>
        <a:bodyPr/>
        <a:lstStyle/>
        <a:p>
          <a:endParaRPr lang="en-US"/>
        </a:p>
      </dgm:t>
    </dgm:pt>
    <dgm:pt modelId="{84607CC4-236A-407A-9E3A-3375C790BEE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Lifelong therapy for open angle glaucoma</a:t>
          </a:r>
        </a:p>
      </dgm:t>
    </dgm:pt>
    <dgm:pt modelId="{264E003A-8CF5-4335-8571-78965A870DA5}" type="parTrans" cxnId="{608CD6A0-650D-48AC-AB5E-6469B4CAED0E}">
      <dgm:prSet/>
      <dgm:spPr/>
      <dgm:t>
        <a:bodyPr/>
        <a:lstStyle/>
        <a:p>
          <a:endParaRPr lang="en-US"/>
        </a:p>
      </dgm:t>
    </dgm:pt>
    <dgm:pt modelId="{D40BB047-42CC-4A1E-8C67-7F2F5CBB21E7}" type="sibTrans" cxnId="{608CD6A0-650D-48AC-AB5E-6469B4CAED0E}">
      <dgm:prSet/>
      <dgm:spPr/>
      <dgm:t>
        <a:bodyPr/>
        <a:lstStyle/>
        <a:p>
          <a:endParaRPr lang="en-US"/>
        </a:p>
      </dgm:t>
    </dgm:pt>
    <dgm:pt modelId="{989B7564-B6AE-4254-9D77-B480503A998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Pharmacotherapy</a:t>
          </a:r>
        </a:p>
      </dgm:t>
    </dgm:pt>
    <dgm:pt modelId="{04CD0C25-34E6-4750-B2FB-C6AA9F105CB1}" type="parTrans" cxnId="{56B73893-4B7C-4EE9-AEF3-765195A0BAAB}">
      <dgm:prSet/>
      <dgm:spPr/>
      <dgm:t>
        <a:bodyPr/>
        <a:lstStyle/>
        <a:p>
          <a:endParaRPr lang="en-US"/>
        </a:p>
      </dgm:t>
    </dgm:pt>
    <dgm:pt modelId="{859CEDB2-031E-4974-A365-30B0842FA7CA}" type="sibTrans" cxnId="{56B73893-4B7C-4EE9-AEF3-765195A0BAAB}">
      <dgm:prSet/>
      <dgm:spPr/>
      <dgm:t>
        <a:bodyPr/>
        <a:lstStyle/>
        <a:p>
          <a:endParaRPr lang="en-US"/>
        </a:p>
      </dgm:t>
    </dgm:pt>
    <dgm:pt modelId="{ACD0F861-F23A-4B9D-A6B7-A6D66C3F3C5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Surgery</a:t>
          </a:r>
        </a:p>
      </dgm:t>
    </dgm:pt>
    <dgm:pt modelId="{85846468-51FC-4DAE-9620-628CEB84814B}" type="parTrans" cxnId="{A5A45815-202A-414F-95A0-DAF96D406F62}">
      <dgm:prSet/>
      <dgm:spPr/>
      <dgm:t>
        <a:bodyPr/>
        <a:lstStyle/>
        <a:p>
          <a:endParaRPr lang="en-US"/>
        </a:p>
      </dgm:t>
    </dgm:pt>
    <dgm:pt modelId="{015A2F7C-B408-4960-966D-00886BE0B8D8}" type="sibTrans" cxnId="{A5A45815-202A-414F-95A0-DAF96D406F62}">
      <dgm:prSet/>
      <dgm:spPr/>
      <dgm:t>
        <a:bodyPr/>
        <a:lstStyle/>
        <a:p>
          <a:endParaRPr lang="en-US"/>
        </a:p>
      </dgm:t>
    </dgm:pt>
    <dgm:pt modelId="{59B1E087-A048-439A-86AF-8704A69615E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Laser trabeculectomy, iridotomy, or placement of shunts improve the flow by opening the channel out of the anterior chamber of the eye </a:t>
          </a:r>
        </a:p>
      </dgm:t>
    </dgm:pt>
    <dgm:pt modelId="{395614D5-04AC-4015-AC63-27C9C65D2635}" type="parTrans" cxnId="{2FE1FF67-EE7E-4EEA-90F0-B47030F754C8}">
      <dgm:prSet/>
      <dgm:spPr/>
      <dgm:t>
        <a:bodyPr/>
        <a:lstStyle/>
        <a:p>
          <a:endParaRPr lang="en-US"/>
        </a:p>
      </dgm:t>
    </dgm:pt>
    <dgm:pt modelId="{B4F88906-5784-4938-BDB7-C46C2D74B2F8}" type="sibTrans" cxnId="{2FE1FF67-EE7E-4EEA-90F0-B47030F754C8}">
      <dgm:prSet/>
      <dgm:spPr/>
      <dgm:t>
        <a:bodyPr/>
        <a:lstStyle/>
        <a:p>
          <a:endParaRPr lang="en-US"/>
        </a:p>
      </dgm:t>
    </dgm:pt>
    <dgm:pt modelId="{71E30AFA-A603-4213-BD40-44F046CBB8EB}" type="pres">
      <dgm:prSet presAssocID="{C0118E22-59E1-41A3-BA8C-D5BD18239207}" presName="root" presStyleCnt="0">
        <dgm:presLayoutVars>
          <dgm:dir/>
          <dgm:resizeHandles val="exact"/>
        </dgm:presLayoutVars>
      </dgm:prSet>
      <dgm:spPr/>
    </dgm:pt>
    <dgm:pt modelId="{4A45715B-E1EA-4300-A49F-946FF5492424}" type="pres">
      <dgm:prSet presAssocID="{B5F591C3-3F58-4B5C-B249-C88747ECA1A8}" presName="compNode" presStyleCnt="0"/>
      <dgm:spPr/>
    </dgm:pt>
    <dgm:pt modelId="{7F557CB6-D8DC-44AB-94F4-31396304DDC3}" type="pres">
      <dgm:prSet presAssocID="{B5F591C3-3F58-4B5C-B249-C88747ECA1A8}" presName="bgRect" presStyleLbl="bgShp" presStyleIdx="0" presStyleCnt="5"/>
      <dgm:spPr/>
    </dgm:pt>
    <dgm:pt modelId="{CB6035E6-A826-4404-9454-2502CA8EA9F8}" type="pres">
      <dgm:prSet presAssocID="{B5F591C3-3F58-4B5C-B249-C88747ECA1A8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EB1B2C62-E369-4862-8338-DC77413BE49F}" type="pres">
      <dgm:prSet presAssocID="{B5F591C3-3F58-4B5C-B249-C88747ECA1A8}" presName="spaceRect" presStyleCnt="0"/>
      <dgm:spPr/>
    </dgm:pt>
    <dgm:pt modelId="{526497FA-A837-4DF2-B749-D18C70D59301}" type="pres">
      <dgm:prSet presAssocID="{B5F591C3-3F58-4B5C-B249-C88747ECA1A8}" presName="parTx" presStyleLbl="revTx" presStyleIdx="0" presStyleCnt="6">
        <dgm:presLayoutVars>
          <dgm:chMax val="0"/>
          <dgm:chPref val="0"/>
        </dgm:presLayoutVars>
      </dgm:prSet>
      <dgm:spPr/>
    </dgm:pt>
    <dgm:pt modelId="{869B8EE0-5553-4EA5-BE2E-9D741FF08C76}" type="pres">
      <dgm:prSet presAssocID="{CEB81458-406B-49FE-85A7-088D80F32F08}" presName="sibTrans" presStyleCnt="0"/>
      <dgm:spPr/>
    </dgm:pt>
    <dgm:pt modelId="{E754023A-1711-4205-A365-139D65BF543D}" type="pres">
      <dgm:prSet presAssocID="{D0196ADE-C7DE-4764-AFC0-62758587365E}" presName="compNode" presStyleCnt="0"/>
      <dgm:spPr/>
    </dgm:pt>
    <dgm:pt modelId="{B7F20C03-5350-4D9D-A64D-8B9D22165660}" type="pres">
      <dgm:prSet presAssocID="{D0196ADE-C7DE-4764-AFC0-62758587365E}" presName="bgRect" presStyleLbl="bgShp" presStyleIdx="1" presStyleCnt="5"/>
      <dgm:spPr/>
    </dgm:pt>
    <dgm:pt modelId="{930DDE2B-B7D6-403E-A2C7-BBAC4052568F}" type="pres">
      <dgm:prSet presAssocID="{D0196ADE-C7DE-4764-AFC0-62758587365E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rrow: Rotate right with solid fill"/>
        </a:ext>
      </dgm:extLst>
    </dgm:pt>
    <dgm:pt modelId="{D872C7EE-65AC-4C72-838E-B1674B5E20FE}" type="pres">
      <dgm:prSet presAssocID="{D0196ADE-C7DE-4764-AFC0-62758587365E}" presName="spaceRect" presStyleCnt="0"/>
      <dgm:spPr/>
    </dgm:pt>
    <dgm:pt modelId="{CECDB66B-A7E6-46AB-8E9E-94DEF7759DF6}" type="pres">
      <dgm:prSet presAssocID="{D0196ADE-C7DE-4764-AFC0-62758587365E}" presName="parTx" presStyleLbl="revTx" presStyleIdx="1" presStyleCnt="6">
        <dgm:presLayoutVars>
          <dgm:chMax val="0"/>
          <dgm:chPref val="0"/>
        </dgm:presLayoutVars>
      </dgm:prSet>
      <dgm:spPr/>
    </dgm:pt>
    <dgm:pt modelId="{4A2BE71A-D0B3-47E0-8D8A-6E33BC2C4EDA}" type="pres">
      <dgm:prSet presAssocID="{6C2713F0-D3E4-4883-897C-B8BC471F59DF}" presName="sibTrans" presStyleCnt="0"/>
      <dgm:spPr/>
    </dgm:pt>
    <dgm:pt modelId="{14CB2D46-7518-4219-B191-81B6265FDF8A}" type="pres">
      <dgm:prSet presAssocID="{84607CC4-236A-407A-9E3A-3375C790BEEF}" presName="compNode" presStyleCnt="0"/>
      <dgm:spPr/>
    </dgm:pt>
    <dgm:pt modelId="{ED3F494A-407F-4E1E-987E-0D86D664A136}" type="pres">
      <dgm:prSet presAssocID="{84607CC4-236A-407A-9E3A-3375C790BEEF}" presName="bgRect" presStyleLbl="bgShp" presStyleIdx="2" presStyleCnt="5"/>
      <dgm:spPr/>
    </dgm:pt>
    <dgm:pt modelId="{729C566F-FA80-4DF0-9842-60E240E06948}" type="pres">
      <dgm:prSet presAssocID="{84607CC4-236A-407A-9E3A-3375C790BEEF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ye"/>
        </a:ext>
      </dgm:extLst>
    </dgm:pt>
    <dgm:pt modelId="{FACEBFBD-C8AF-49D2-9F8A-B49F36581E14}" type="pres">
      <dgm:prSet presAssocID="{84607CC4-236A-407A-9E3A-3375C790BEEF}" presName="spaceRect" presStyleCnt="0"/>
      <dgm:spPr/>
    </dgm:pt>
    <dgm:pt modelId="{6031A320-CE42-405B-BA8F-239862311B90}" type="pres">
      <dgm:prSet presAssocID="{84607CC4-236A-407A-9E3A-3375C790BEEF}" presName="parTx" presStyleLbl="revTx" presStyleIdx="2" presStyleCnt="6">
        <dgm:presLayoutVars>
          <dgm:chMax val="0"/>
          <dgm:chPref val="0"/>
        </dgm:presLayoutVars>
      </dgm:prSet>
      <dgm:spPr/>
    </dgm:pt>
    <dgm:pt modelId="{F7D06443-1F2F-4192-A2F8-018EF9F1BA88}" type="pres">
      <dgm:prSet presAssocID="{D40BB047-42CC-4A1E-8C67-7F2F5CBB21E7}" presName="sibTrans" presStyleCnt="0"/>
      <dgm:spPr/>
    </dgm:pt>
    <dgm:pt modelId="{35881E40-8FA8-4478-9C1D-41B526813C64}" type="pres">
      <dgm:prSet presAssocID="{989B7564-B6AE-4254-9D77-B480503A998B}" presName="compNode" presStyleCnt="0"/>
      <dgm:spPr/>
    </dgm:pt>
    <dgm:pt modelId="{AC8D2D06-D53A-4710-8803-11B22546AE5F}" type="pres">
      <dgm:prSet presAssocID="{989B7564-B6AE-4254-9D77-B480503A998B}" presName="bgRect" presStyleLbl="bgShp" presStyleIdx="3" presStyleCnt="5"/>
      <dgm:spPr/>
    </dgm:pt>
    <dgm:pt modelId="{2F933B79-074A-4A00-993D-254C6CCFDFA2}" type="pres">
      <dgm:prSet presAssocID="{989B7564-B6AE-4254-9D77-B480503A998B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87DD7C69-87CD-48C1-9460-2D0F2FF69C01}" type="pres">
      <dgm:prSet presAssocID="{989B7564-B6AE-4254-9D77-B480503A998B}" presName="spaceRect" presStyleCnt="0"/>
      <dgm:spPr/>
    </dgm:pt>
    <dgm:pt modelId="{0F0153FB-1231-450C-98AD-CED33FC055EA}" type="pres">
      <dgm:prSet presAssocID="{989B7564-B6AE-4254-9D77-B480503A998B}" presName="parTx" presStyleLbl="revTx" presStyleIdx="3" presStyleCnt="6">
        <dgm:presLayoutVars>
          <dgm:chMax val="0"/>
          <dgm:chPref val="0"/>
        </dgm:presLayoutVars>
      </dgm:prSet>
      <dgm:spPr/>
    </dgm:pt>
    <dgm:pt modelId="{D8625A67-29DA-483F-AED3-43F4E12471C0}" type="pres">
      <dgm:prSet presAssocID="{859CEDB2-031E-4974-A365-30B0842FA7CA}" presName="sibTrans" presStyleCnt="0"/>
      <dgm:spPr/>
    </dgm:pt>
    <dgm:pt modelId="{B06BD9E8-740A-45CA-B553-F1DBE17A216B}" type="pres">
      <dgm:prSet presAssocID="{ACD0F861-F23A-4B9D-A6B7-A6D66C3F3C5B}" presName="compNode" presStyleCnt="0"/>
      <dgm:spPr/>
    </dgm:pt>
    <dgm:pt modelId="{312AADB4-8C39-4E0E-8FB6-85212ECC2D01}" type="pres">
      <dgm:prSet presAssocID="{ACD0F861-F23A-4B9D-A6B7-A6D66C3F3C5B}" presName="bgRect" presStyleLbl="bgShp" presStyleIdx="4" presStyleCnt="5" custLinFactNeighborX="-210" custLinFactNeighborY="-6459"/>
      <dgm:spPr/>
    </dgm:pt>
    <dgm:pt modelId="{969C48C9-D834-4DC7-8363-9E86268B29F2}" type="pres">
      <dgm:prSet presAssocID="{ACD0F861-F23A-4B9D-A6B7-A6D66C3F3C5B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patient with solid fill"/>
        </a:ext>
      </dgm:extLst>
    </dgm:pt>
    <dgm:pt modelId="{16EBC4B8-D92A-4A91-91F6-2B40000CAD6C}" type="pres">
      <dgm:prSet presAssocID="{ACD0F861-F23A-4B9D-A6B7-A6D66C3F3C5B}" presName="spaceRect" presStyleCnt="0"/>
      <dgm:spPr/>
    </dgm:pt>
    <dgm:pt modelId="{3FEA2F61-2E3E-417B-9ED7-7CA1A9A5EC5C}" type="pres">
      <dgm:prSet presAssocID="{ACD0F861-F23A-4B9D-A6B7-A6D66C3F3C5B}" presName="parTx" presStyleLbl="revTx" presStyleIdx="4" presStyleCnt="6" custScaleX="53972" custScaleY="100446" custLinFactNeighborX="-21902" custLinFactNeighborY="-1464">
        <dgm:presLayoutVars>
          <dgm:chMax val="0"/>
          <dgm:chPref val="0"/>
        </dgm:presLayoutVars>
      </dgm:prSet>
      <dgm:spPr/>
    </dgm:pt>
    <dgm:pt modelId="{6EE41604-63E8-464A-8B1B-C772A18830FF}" type="pres">
      <dgm:prSet presAssocID="{ACD0F861-F23A-4B9D-A6B7-A6D66C3F3C5B}" presName="desTx" presStyleLbl="revTx" presStyleIdx="5" presStyleCnt="6" custScaleX="100000" custLinFactNeighborX="45074" custLinFactNeighborY="-3628">
        <dgm:presLayoutVars/>
      </dgm:prSet>
      <dgm:spPr/>
    </dgm:pt>
  </dgm:ptLst>
  <dgm:cxnLst>
    <dgm:cxn modelId="{A5A45815-202A-414F-95A0-DAF96D406F62}" srcId="{C0118E22-59E1-41A3-BA8C-D5BD18239207}" destId="{ACD0F861-F23A-4B9D-A6B7-A6D66C3F3C5B}" srcOrd="4" destOrd="0" parTransId="{85846468-51FC-4DAE-9620-628CEB84814B}" sibTransId="{015A2F7C-B408-4960-966D-00886BE0B8D8}"/>
    <dgm:cxn modelId="{06169D3B-18D6-4DF6-9853-6E4D387FABFA}" type="presOf" srcId="{D0196ADE-C7DE-4764-AFC0-62758587365E}" destId="{CECDB66B-A7E6-46AB-8E9E-94DEF7759DF6}" srcOrd="0" destOrd="0" presId="urn:microsoft.com/office/officeart/2018/2/layout/IconVerticalSolidList"/>
    <dgm:cxn modelId="{5392865D-D990-4D5E-B36F-28E7CC1C6A00}" type="presOf" srcId="{C0118E22-59E1-41A3-BA8C-D5BD18239207}" destId="{71E30AFA-A603-4213-BD40-44F046CBB8EB}" srcOrd="0" destOrd="0" presId="urn:microsoft.com/office/officeart/2018/2/layout/IconVerticalSolidList"/>
    <dgm:cxn modelId="{E2CDDF44-4F25-43AD-B163-777FB1FFB966}" type="presOf" srcId="{59B1E087-A048-439A-86AF-8704A69615E0}" destId="{6EE41604-63E8-464A-8B1B-C772A18830FF}" srcOrd="0" destOrd="0" presId="urn:microsoft.com/office/officeart/2018/2/layout/IconVerticalSolidList"/>
    <dgm:cxn modelId="{2FE1FF67-EE7E-4EEA-90F0-B47030F754C8}" srcId="{ACD0F861-F23A-4B9D-A6B7-A6D66C3F3C5B}" destId="{59B1E087-A048-439A-86AF-8704A69615E0}" srcOrd="0" destOrd="0" parTransId="{395614D5-04AC-4015-AC63-27C9C65D2635}" sibTransId="{B4F88906-5784-4938-BDB7-C46C2D74B2F8}"/>
    <dgm:cxn modelId="{13C7734A-DFC9-4F7A-BFFD-8C5C35ECF80F}" srcId="{C0118E22-59E1-41A3-BA8C-D5BD18239207}" destId="{B5F591C3-3F58-4B5C-B249-C88747ECA1A8}" srcOrd="0" destOrd="0" parTransId="{0CA1E80F-D5B8-4DF8-954D-733F8C7D6847}" sibTransId="{CEB81458-406B-49FE-85A7-088D80F32F08}"/>
    <dgm:cxn modelId="{C1416476-7A4A-44C1-9FA8-57964A7C3AC3}" type="presOf" srcId="{ACD0F861-F23A-4B9D-A6B7-A6D66C3F3C5B}" destId="{3FEA2F61-2E3E-417B-9ED7-7CA1A9A5EC5C}" srcOrd="0" destOrd="0" presId="urn:microsoft.com/office/officeart/2018/2/layout/IconVerticalSolidList"/>
    <dgm:cxn modelId="{0C093C8A-4F9C-4C15-82B0-EFEA09F3B6CF}" type="presOf" srcId="{B5F591C3-3F58-4B5C-B249-C88747ECA1A8}" destId="{526497FA-A837-4DF2-B749-D18C70D59301}" srcOrd="0" destOrd="0" presId="urn:microsoft.com/office/officeart/2018/2/layout/IconVerticalSolidList"/>
    <dgm:cxn modelId="{56B73893-4B7C-4EE9-AEF3-765195A0BAAB}" srcId="{C0118E22-59E1-41A3-BA8C-D5BD18239207}" destId="{989B7564-B6AE-4254-9D77-B480503A998B}" srcOrd="3" destOrd="0" parTransId="{04CD0C25-34E6-4750-B2FB-C6AA9F105CB1}" sibTransId="{859CEDB2-031E-4974-A365-30B0842FA7CA}"/>
    <dgm:cxn modelId="{22708C9B-DEBB-4B1D-A6F2-1C421AF68626}" type="presOf" srcId="{84607CC4-236A-407A-9E3A-3375C790BEEF}" destId="{6031A320-CE42-405B-BA8F-239862311B90}" srcOrd="0" destOrd="0" presId="urn:microsoft.com/office/officeart/2018/2/layout/IconVerticalSolidList"/>
    <dgm:cxn modelId="{608CD6A0-650D-48AC-AB5E-6469B4CAED0E}" srcId="{C0118E22-59E1-41A3-BA8C-D5BD18239207}" destId="{84607CC4-236A-407A-9E3A-3375C790BEEF}" srcOrd="2" destOrd="0" parTransId="{264E003A-8CF5-4335-8571-78965A870DA5}" sibTransId="{D40BB047-42CC-4A1E-8C67-7F2F5CBB21E7}"/>
    <dgm:cxn modelId="{6D3BC7AD-0D09-41F2-AF76-79553E8A617E}" srcId="{C0118E22-59E1-41A3-BA8C-D5BD18239207}" destId="{D0196ADE-C7DE-4764-AFC0-62758587365E}" srcOrd="1" destOrd="0" parTransId="{D508F140-5289-499D-8184-719E620259CB}" sibTransId="{6C2713F0-D3E4-4883-897C-B8BC471F59DF}"/>
    <dgm:cxn modelId="{D931D7AF-169B-462B-8170-09900B519D8A}" type="presOf" srcId="{989B7564-B6AE-4254-9D77-B480503A998B}" destId="{0F0153FB-1231-450C-98AD-CED33FC055EA}" srcOrd="0" destOrd="0" presId="urn:microsoft.com/office/officeart/2018/2/layout/IconVerticalSolidList"/>
    <dgm:cxn modelId="{3F46F71A-83FE-4DDE-950A-CD8BB36D39AF}" type="presParOf" srcId="{71E30AFA-A603-4213-BD40-44F046CBB8EB}" destId="{4A45715B-E1EA-4300-A49F-946FF5492424}" srcOrd="0" destOrd="0" presId="urn:microsoft.com/office/officeart/2018/2/layout/IconVerticalSolidList"/>
    <dgm:cxn modelId="{025412F0-316B-4AA0-B0CC-FF02DA1B8EDF}" type="presParOf" srcId="{4A45715B-E1EA-4300-A49F-946FF5492424}" destId="{7F557CB6-D8DC-44AB-94F4-31396304DDC3}" srcOrd="0" destOrd="0" presId="urn:microsoft.com/office/officeart/2018/2/layout/IconVerticalSolidList"/>
    <dgm:cxn modelId="{0FFFD789-2533-4D37-8FE0-03BF9BE3ECEE}" type="presParOf" srcId="{4A45715B-E1EA-4300-A49F-946FF5492424}" destId="{CB6035E6-A826-4404-9454-2502CA8EA9F8}" srcOrd="1" destOrd="0" presId="urn:microsoft.com/office/officeart/2018/2/layout/IconVerticalSolidList"/>
    <dgm:cxn modelId="{1F441A8D-301F-4110-871E-36558F40B7E5}" type="presParOf" srcId="{4A45715B-E1EA-4300-A49F-946FF5492424}" destId="{EB1B2C62-E369-4862-8338-DC77413BE49F}" srcOrd="2" destOrd="0" presId="urn:microsoft.com/office/officeart/2018/2/layout/IconVerticalSolidList"/>
    <dgm:cxn modelId="{30858DF8-BE5C-4BC1-9452-9A4D81C60DEE}" type="presParOf" srcId="{4A45715B-E1EA-4300-A49F-946FF5492424}" destId="{526497FA-A837-4DF2-B749-D18C70D59301}" srcOrd="3" destOrd="0" presId="urn:microsoft.com/office/officeart/2018/2/layout/IconVerticalSolidList"/>
    <dgm:cxn modelId="{B5F46490-DA36-42A3-9381-F00744FF459E}" type="presParOf" srcId="{71E30AFA-A603-4213-BD40-44F046CBB8EB}" destId="{869B8EE0-5553-4EA5-BE2E-9D741FF08C76}" srcOrd="1" destOrd="0" presId="urn:microsoft.com/office/officeart/2018/2/layout/IconVerticalSolidList"/>
    <dgm:cxn modelId="{CFA678B0-D65D-4D23-9D6E-5EE74DE59940}" type="presParOf" srcId="{71E30AFA-A603-4213-BD40-44F046CBB8EB}" destId="{E754023A-1711-4205-A365-139D65BF543D}" srcOrd="2" destOrd="0" presId="urn:microsoft.com/office/officeart/2018/2/layout/IconVerticalSolidList"/>
    <dgm:cxn modelId="{29082D03-E653-4DC7-9817-B979E52B9C17}" type="presParOf" srcId="{E754023A-1711-4205-A365-139D65BF543D}" destId="{B7F20C03-5350-4D9D-A64D-8B9D22165660}" srcOrd="0" destOrd="0" presId="urn:microsoft.com/office/officeart/2018/2/layout/IconVerticalSolidList"/>
    <dgm:cxn modelId="{A52A6006-EF41-440F-9AD4-334ED37BB4C0}" type="presParOf" srcId="{E754023A-1711-4205-A365-139D65BF543D}" destId="{930DDE2B-B7D6-403E-A2C7-BBAC4052568F}" srcOrd="1" destOrd="0" presId="urn:microsoft.com/office/officeart/2018/2/layout/IconVerticalSolidList"/>
    <dgm:cxn modelId="{0F89ABF9-65CE-48A2-9513-4C77D4ED4BE9}" type="presParOf" srcId="{E754023A-1711-4205-A365-139D65BF543D}" destId="{D872C7EE-65AC-4C72-838E-B1674B5E20FE}" srcOrd="2" destOrd="0" presId="urn:microsoft.com/office/officeart/2018/2/layout/IconVerticalSolidList"/>
    <dgm:cxn modelId="{9E1B6E74-00C8-47DC-A666-E433AA4076E3}" type="presParOf" srcId="{E754023A-1711-4205-A365-139D65BF543D}" destId="{CECDB66B-A7E6-46AB-8E9E-94DEF7759DF6}" srcOrd="3" destOrd="0" presId="urn:microsoft.com/office/officeart/2018/2/layout/IconVerticalSolidList"/>
    <dgm:cxn modelId="{8518336C-B33C-436A-B280-4824B227BFF4}" type="presParOf" srcId="{71E30AFA-A603-4213-BD40-44F046CBB8EB}" destId="{4A2BE71A-D0B3-47E0-8D8A-6E33BC2C4EDA}" srcOrd="3" destOrd="0" presId="urn:microsoft.com/office/officeart/2018/2/layout/IconVerticalSolidList"/>
    <dgm:cxn modelId="{826EB6A3-8352-4C79-B8A5-38783BEDA0CD}" type="presParOf" srcId="{71E30AFA-A603-4213-BD40-44F046CBB8EB}" destId="{14CB2D46-7518-4219-B191-81B6265FDF8A}" srcOrd="4" destOrd="0" presId="urn:microsoft.com/office/officeart/2018/2/layout/IconVerticalSolidList"/>
    <dgm:cxn modelId="{22739541-B119-47E1-BEB6-CF02EB9E4F2E}" type="presParOf" srcId="{14CB2D46-7518-4219-B191-81B6265FDF8A}" destId="{ED3F494A-407F-4E1E-987E-0D86D664A136}" srcOrd="0" destOrd="0" presId="urn:microsoft.com/office/officeart/2018/2/layout/IconVerticalSolidList"/>
    <dgm:cxn modelId="{483C45FF-16A4-40AA-8A24-0BECAB907C40}" type="presParOf" srcId="{14CB2D46-7518-4219-B191-81B6265FDF8A}" destId="{729C566F-FA80-4DF0-9842-60E240E06948}" srcOrd="1" destOrd="0" presId="urn:microsoft.com/office/officeart/2018/2/layout/IconVerticalSolidList"/>
    <dgm:cxn modelId="{2D671AAD-B1BA-4214-AA91-CB126CF17967}" type="presParOf" srcId="{14CB2D46-7518-4219-B191-81B6265FDF8A}" destId="{FACEBFBD-C8AF-49D2-9F8A-B49F36581E14}" srcOrd="2" destOrd="0" presId="urn:microsoft.com/office/officeart/2018/2/layout/IconVerticalSolidList"/>
    <dgm:cxn modelId="{26E3C2C0-FECF-4B98-8F15-3FF68B54BC62}" type="presParOf" srcId="{14CB2D46-7518-4219-B191-81B6265FDF8A}" destId="{6031A320-CE42-405B-BA8F-239862311B90}" srcOrd="3" destOrd="0" presId="urn:microsoft.com/office/officeart/2018/2/layout/IconVerticalSolidList"/>
    <dgm:cxn modelId="{05DA470F-ACC3-4C51-9B8D-6ACFA41ED802}" type="presParOf" srcId="{71E30AFA-A603-4213-BD40-44F046CBB8EB}" destId="{F7D06443-1F2F-4192-A2F8-018EF9F1BA88}" srcOrd="5" destOrd="0" presId="urn:microsoft.com/office/officeart/2018/2/layout/IconVerticalSolidList"/>
    <dgm:cxn modelId="{AA1B33F3-55AF-4782-B92D-8A72DE1226A8}" type="presParOf" srcId="{71E30AFA-A603-4213-BD40-44F046CBB8EB}" destId="{35881E40-8FA8-4478-9C1D-41B526813C64}" srcOrd="6" destOrd="0" presId="urn:microsoft.com/office/officeart/2018/2/layout/IconVerticalSolidList"/>
    <dgm:cxn modelId="{5D41E456-29D7-4312-9A9F-13952C83EC6B}" type="presParOf" srcId="{35881E40-8FA8-4478-9C1D-41B526813C64}" destId="{AC8D2D06-D53A-4710-8803-11B22546AE5F}" srcOrd="0" destOrd="0" presId="urn:microsoft.com/office/officeart/2018/2/layout/IconVerticalSolidList"/>
    <dgm:cxn modelId="{8C35476F-3B31-4F1A-9E55-90E04C2C5A85}" type="presParOf" srcId="{35881E40-8FA8-4478-9C1D-41B526813C64}" destId="{2F933B79-074A-4A00-993D-254C6CCFDFA2}" srcOrd="1" destOrd="0" presId="urn:microsoft.com/office/officeart/2018/2/layout/IconVerticalSolidList"/>
    <dgm:cxn modelId="{BFBF23FA-1768-47BF-97FD-0477EB367349}" type="presParOf" srcId="{35881E40-8FA8-4478-9C1D-41B526813C64}" destId="{87DD7C69-87CD-48C1-9460-2D0F2FF69C01}" srcOrd="2" destOrd="0" presId="urn:microsoft.com/office/officeart/2018/2/layout/IconVerticalSolidList"/>
    <dgm:cxn modelId="{654AE8AF-3C25-4DF2-9EAB-2D9347078B3A}" type="presParOf" srcId="{35881E40-8FA8-4478-9C1D-41B526813C64}" destId="{0F0153FB-1231-450C-98AD-CED33FC055EA}" srcOrd="3" destOrd="0" presId="urn:microsoft.com/office/officeart/2018/2/layout/IconVerticalSolidList"/>
    <dgm:cxn modelId="{D7A2510E-3A9D-4E82-A1A9-2FA2E8CA7F99}" type="presParOf" srcId="{71E30AFA-A603-4213-BD40-44F046CBB8EB}" destId="{D8625A67-29DA-483F-AED3-43F4E12471C0}" srcOrd="7" destOrd="0" presId="urn:microsoft.com/office/officeart/2018/2/layout/IconVerticalSolidList"/>
    <dgm:cxn modelId="{8B580E24-3C8E-461A-9BA3-502324B9CCE2}" type="presParOf" srcId="{71E30AFA-A603-4213-BD40-44F046CBB8EB}" destId="{B06BD9E8-740A-45CA-B553-F1DBE17A216B}" srcOrd="8" destOrd="0" presId="urn:microsoft.com/office/officeart/2018/2/layout/IconVerticalSolidList"/>
    <dgm:cxn modelId="{07A69F04-79EB-44F3-B5F9-CAF1682F462A}" type="presParOf" srcId="{B06BD9E8-740A-45CA-B553-F1DBE17A216B}" destId="{312AADB4-8C39-4E0E-8FB6-85212ECC2D01}" srcOrd="0" destOrd="0" presId="urn:microsoft.com/office/officeart/2018/2/layout/IconVerticalSolidList"/>
    <dgm:cxn modelId="{2EFA93B7-F3D9-4B48-A04E-D195E95B3399}" type="presParOf" srcId="{B06BD9E8-740A-45CA-B553-F1DBE17A216B}" destId="{969C48C9-D834-4DC7-8363-9E86268B29F2}" srcOrd="1" destOrd="0" presId="urn:microsoft.com/office/officeart/2018/2/layout/IconVerticalSolidList"/>
    <dgm:cxn modelId="{6D5B7270-A7AC-43F6-8C32-C0C8FEFB28D2}" type="presParOf" srcId="{B06BD9E8-740A-45CA-B553-F1DBE17A216B}" destId="{16EBC4B8-D92A-4A91-91F6-2B40000CAD6C}" srcOrd="2" destOrd="0" presId="urn:microsoft.com/office/officeart/2018/2/layout/IconVerticalSolidList"/>
    <dgm:cxn modelId="{075456A1-67B5-4ABB-9693-3581BE487C1D}" type="presParOf" srcId="{B06BD9E8-740A-45CA-B553-F1DBE17A216B}" destId="{3FEA2F61-2E3E-417B-9ED7-7CA1A9A5EC5C}" srcOrd="3" destOrd="0" presId="urn:microsoft.com/office/officeart/2018/2/layout/IconVerticalSolidList"/>
    <dgm:cxn modelId="{FA89AAF3-85A5-4BB7-AE3C-6A827BB7286D}" type="presParOf" srcId="{B06BD9E8-740A-45CA-B553-F1DBE17A216B}" destId="{6EE41604-63E8-464A-8B1B-C772A18830FF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6050BD-34F2-441D-92B4-F3A16B166664}" type="doc">
      <dgm:prSet loTypeId="urn:microsoft.com/office/officeart/2005/8/layout/vList2" loCatId="list" qsTypeId="urn:microsoft.com/office/officeart/2005/8/quickstyle/simple2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230609F9-2193-436E-8A21-5A02484B2B48}">
      <dgm:prSet/>
      <dgm:spPr/>
      <dgm:t>
        <a:bodyPr/>
        <a:lstStyle/>
        <a:p>
          <a:r>
            <a:rPr lang="en-US"/>
            <a:t>Wear sunglasses while outside or in brightly-lit areas</a:t>
          </a:r>
        </a:p>
      </dgm:t>
    </dgm:pt>
    <dgm:pt modelId="{2F9B15D7-348E-47C2-9517-1F4FE5E27E24}" type="parTrans" cxnId="{C76636D0-C94F-4498-B2FF-C9DCCD401B9F}">
      <dgm:prSet/>
      <dgm:spPr/>
      <dgm:t>
        <a:bodyPr/>
        <a:lstStyle/>
        <a:p>
          <a:endParaRPr lang="en-US"/>
        </a:p>
      </dgm:t>
    </dgm:pt>
    <dgm:pt modelId="{3ED9F2D1-0D72-4D33-8685-99183C17611C}" type="sibTrans" cxnId="{C76636D0-C94F-4498-B2FF-C9DCCD401B9F}">
      <dgm:prSet/>
      <dgm:spPr/>
      <dgm:t>
        <a:bodyPr/>
        <a:lstStyle/>
        <a:p>
          <a:endParaRPr lang="en-US"/>
        </a:p>
      </dgm:t>
    </dgm:pt>
    <dgm:pt modelId="{0A0FAA85-33F1-452A-954E-5A23A7E2B5EF}">
      <dgm:prSet/>
      <dgm:spPr/>
      <dgm:t>
        <a:bodyPr/>
        <a:lstStyle/>
        <a:p>
          <a:r>
            <a:rPr lang="en-US"/>
            <a:t>Report manifestations of infection, such as yellow or green drainage</a:t>
          </a:r>
        </a:p>
      </dgm:t>
    </dgm:pt>
    <dgm:pt modelId="{F98FAE8A-8274-4729-86C5-EF96F96FB984}" type="parTrans" cxnId="{D25A43FF-6715-426B-ACC9-11FC8FDBE060}">
      <dgm:prSet/>
      <dgm:spPr/>
      <dgm:t>
        <a:bodyPr/>
        <a:lstStyle/>
        <a:p>
          <a:endParaRPr lang="en-US"/>
        </a:p>
      </dgm:t>
    </dgm:pt>
    <dgm:pt modelId="{25D47761-86E0-4F7F-9ABA-41A109C9D85B}" type="sibTrans" cxnId="{D25A43FF-6715-426B-ACC9-11FC8FDBE060}">
      <dgm:prSet/>
      <dgm:spPr/>
      <dgm:t>
        <a:bodyPr/>
        <a:lstStyle/>
        <a:p>
          <a:endParaRPr lang="en-US"/>
        </a:p>
      </dgm:t>
    </dgm:pt>
    <dgm:pt modelId="{B2D96854-A19F-4950-A4DF-59BE881F7117}">
      <dgm:prSet/>
      <dgm:spPr/>
      <dgm:t>
        <a:bodyPr/>
        <a:lstStyle/>
        <a:p>
          <a:r>
            <a:rPr lang="en-US" dirty="0"/>
            <a:t>Avoid activities that increase IOP – </a:t>
          </a:r>
          <a:r>
            <a: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Which activities would the nurse discuss with the client?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F8DFA9-49BB-47A6-BFCB-80629327C5A8}" type="parTrans" cxnId="{F8532B4E-C12A-4646-8984-544F160735D2}">
      <dgm:prSet/>
      <dgm:spPr/>
      <dgm:t>
        <a:bodyPr/>
        <a:lstStyle/>
        <a:p>
          <a:endParaRPr lang="en-US"/>
        </a:p>
      </dgm:t>
    </dgm:pt>
    <dgm:pt modelId="{9F877B47-6FC3-4275-A4A6-AEE7020D34E3}" type="sibTrans" cxnId="{F8532B4E-C12A-4646-8984-544F160735D2}">
      <dgm:prSet/>
      <dgm:spPr/>
      <dgm:t>
        <a:bodyPr/>
        <a:lstStyle/>
        <a:p>
          <a:endParaRPr lang="en-US"/>
        </a:p>
      </dgm:t>
    </dgm:pt>
    <dgm:pt modelId="{41FB2778-3BC4-4B5B-B88B-CF6170416C9A}">
      <dgm:prSet/>
      <dgm:spPr/>
      <dgm:t>
        <a:bodyPr/>
        <a:lstStyle/>
        <a:p>
          <a:r>
            <a:rPr lang="en-US"/>
            <a:t>Do not lie on operative side</a:t>
          </a:r>
        </a:p>
      </dgm:t>
    </dgm:pt>
    <dgm:pt modelId="{A25D9958-EE31-432D-A421-166D863DBBE1}" type="parTrans" cxnId="{1FB49010-AAB4-4E29-88C5-419F81C6ED21}">
      <dgm:prSet/>
      <dgm:spPr/>
      <dgm:t>
        <a:bodyPr/>
        <a:lstStyle/>
        <a:p>
          <a:endParaRPr lang="en-US"/>
        </a:p>
      </dgm:t>
    </dgm:pt>
    <dgm:pt modelId="{28DD07D1-B739-4DC8-A172-F590209C164C}" type="sibTrans" cxnId="{1FB49010-AAB4-4E29-88C5-419F81C6ED21}">
      <dgm:prSet/>
      <dgm:spPr/>
      <dgm:t>
        <a:bodyPr/>
        <a:lstStyle/>
        <a:p>
          <a:endParaRPr lang="en-US"/>
        </a:p>
      </dgm:t>
    </dgm:pt>
    <dgm:pt modelId="{B961998E-A8F7-4C9E-8A0B-F818F47B9AA8}">
      <dgm:prSet/>
      <dgm:spPr/>
      <dgm:t>
        <a:bodyPr/>
        <a:lstStyle/>
        <a:p>
          <a:r>
            <a:rPr lang="en-US"/>
            <a:t>Report severe pain or nausea as this can indicate possible hemorrhage</a:t>
          </a:r>
        </a:p>
      </dgm:t>
    </dgm:pt>
    <dgm:pt modelId="{B2F79EBF-356C-4989-B332-31D754F6F134}" type="parTrans" cxnId="{011280C0-82DD-4640-89E3-2BAD02C85CFD}">
      <dgm:prSet/>
      <dgm:spPr/>
      <dgm:t>
        <a:bodyPr/>
        <a:lstStyle/>
        <a:p>
          <a:endParaRPr lang="en-US"/>
        </a:p>
      </dgm:t>
    </dgm:pt>
    <dgm:pt modelId="{3C2EF924-F4CA-493F-B92A-A2AA6884878D}" type="sibTrans" cxnId="{011280C0-82DD-4640-89E3-2BAD02C85CFD}">
      <dgm:prSet/>
      <dgm:spPr/>
      <dgm:t>
        <a:bodyPr/>
        <a:lstStyle/>
        <a:p>
          <a:endParaRPr lang="en-US"/>
        </a:p>
      </dgm:t>
    </dgm:pt>
    <dgm:pt modelId="{B6F316E3-3690-49AA-A17B-3D46B830D894}">
      <dgm:prSet/>
      <dgm:spPr/>
      <dgm:t>
        <a:bodyPr/>
        <a:lstStyle/>
        <a:p>
          <a:r>
            <a:rPr lang="en-US"/>
            <a:t>Final best vision occurs 4 to 6 weeks after surgery</a:t>
          </a:r>
        </a:p>
      </dgm:t>
    </dgm:pt>
    <dgm:pt modelId="{269BF284-FAEE-41A1-8652-E6331148E4F3}" type="parTrans" cxnId="{C6E5A50E-4A4B-4B5A-BBDE-5858DEF298F2}">
      <dgm:prSet/>
      <dgm:spPr/>
      <dgm:t>
        <a:bodyPr/>
        <a:lstStyle/>
        <a:p>
          <a:endParaRPr lang="en-US"/>
        </a:p>
      </dgm:t>
    </dgm:pt>
    <dgm:pt modelId="{05671BB6-56D5-486C-A5A7-5F0FA432A7DD}" type="sibTrans" cxnId="{C6E5A50E-4A4B-4B5A-BBDE-5858DEF298F2}">
      <dgm:prSet/>
      <dgm:spPr/>
      <dgm:t>
        <a:bodyPr/>
        <a:lstStyle/>
        <a:p>
          <a:endParaRPr lang="en-US"/>
        </a:p>
      </dgm:t>
    </dgm:pt>
    <dgm:pt modelId="{F35F95BB-CD3A-4F87-A665-53E06425E99C}" type="pres">
      <dgm:prSet presAssocID="{916050BD-34F2-441D-92B4-F3A16B166664}" presName="linear" presStyleCnt="0">
        <dgm:presLayoutVars>
          <dgm:animLvl val="lvl"/>
          <dgm:resizeHandles val="exact"/>
        </dgm:presLayoutVars>
      </dgm:prSet>
      <dgm:spPr/>
    </dgm:pt>
    <dgm:pt modelId="{B82A8C85-CD1F-4291-A433-7AC69B395B08}" type="pres">
      <dgm:prSet presAssocID="{230609F9-2193-436E-8A21-5A02484B2B48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46080676-3945-48E9-B54B-9BBE4F359F00}" type="pres">
      <dgm:prSet presAssocID="{3ED9F2D1-0D72-4D33-8685-99183C17611C}" presName="spacer" presStyleCnt="0"/>
      <dgm:spPr/>
    </dgm:pt>
    <dgm:pt modelId="{B41BE908-F0A0-4EA8-902D-BD15931A96F3}" type="pres">
      <dgm:prSet presAssocID="{0A0FAA85-33F1-452A-954E-5A23A7E2B5EF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8FCAA016-5DA1-455D-945C-1AC69EBFF3DB}" type="pres">
      <dgm:prSet presAssocID="{25D47761-86E0-4F7F-9ABA-41A109C9D85B}" presName="spacer" presStyleCnt="0"/>
      <dgm:spPr/>
    </dgm:pt>
    <dgm:pt modelId="{159B0FB7-6C7E-4FDF-857C-0A6A49B4CACF}" type="pres">
      <dgm:prSet presAssocID="{B2D96854-A19F-4950-A4DF-59BE881F7117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8EE084CC-0281-40FB-B871-FAB421C9495B}" type="pres">
      <dgm:prSet presAssocID="{9F877B47-6FC3-4275-A4A6-AEE7020D34E3}" presName="spacer" presStyleCnt="0"/>
      <dgm:spPr/>
    </dgm:pt>
    <dgm:pt modelId="{D945C103-A872-4904-A070-62FC86DB2DA2}" type="pres">
      <dgm:prSet presAssocID="{41FB2778-3BC4-4B5B-B88B-CF6170416C9A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73705A65-3944-491F-889B-E773A6D8DA22}" type="pres">
      <dgm:prSet presAssocID="{28DD07D1-B739-4DC8-A172-F590209C164C}" presName="spacer" presStyleCnt="0"/>
      <dgm:spPr/>
    </dgm:pt>
    <dgm:pt modelId="{D3DB346D-C290-4629-B8CF-98B88758C5DB}" type="pres">
      <dgm:prSet presAssocID="{B961998E-A8F7-4C9E-8A0B-F818F47B9AA8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4A8A6165-3B81-481C-9B8F-0C70748DE16B}" type="pres">
      <dgm:prSet presAssocID="{3C2EF924-F4CA-493F-B92A-A2AA6884878D}" presName="spacer" presStyleCnt="0"/>
      <dgm:spPr/>
    </dgm:pt>
    <dgm:pt modelId="{2ADB18E0-C134-4B8A-AD78-FED61F6E493B}" type="pres">
      <dgm:prSet presAssocID="{B6F316E3-3690-49AA-A17B-3D46B830D894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C6E5A50E-4A4B-4B5A-BBDE-5858DEF298F2}" srcId="{916050BD-34F2-441D-92B4-F3A16B166664}" destId="{B6F316E3-3690-49AA-A17B-3D46B830D894}" srcOrd="5" destOrd="0" parTransId="{269BF284-FAEE-41A1-8652-E6331148E4F3}" sibTransId="{05671BB6-56D5-486C-A5A7-5F0FA432A7DD}"/>
    <dgm:cxn modelId="{1FB49010-AAB4-4E29-88C5-419F81C6ED21}" srcId="{916050BD-34F2-441D-92B4-F3A16B166664}" destId="{41FB2778-3BC4-4B5B-B88B-CF6170416C9A}" srcOrd="3" destOrd="0" parTransId="{A25D9958-EE31-432D-A421-166D863DBBE1}" sibTransId="{28DD07D1-B739-4DC8-A172-F590209C164C}"/>
    <dgm:cxn modelId="{82E68434-3931-4139-A4F2-AC4B3CC27456}" type="presOf" srcId="{B6F316E3-3690-49AA-A17B-3D46B830D894}" destId="{2ADB18E0-C134-4B8A-AD78-FED61F6E493B}" srcOrd="0" destOrd="0" presId="urn:microsoft.com/office/officeart/2005/8/layout/vList2"/>
    <dgm:cxn modelId="{F8532B4E-C12A-4646-8984-544F160735D2}" srcId="{916050BD-34F2-441D-92B4-F3A16B166664}" destId="{B2D96854-A19F-4950-A4DF-59BE881F7117}" srcOrd="2" destOrd="0" parTransId="{7DF8DFA9-49BB-47A6-BFCB-80629327C5A8}" sibTransId="{9F877B47-6FC3-4275-A4A6-AEE7020D34E3}"/>
    <dgm:cxn modelId="{5F171F58-49C0-4368-A019-5CD14DB310C3}" type="presOf" srcId="{230609F9-2193-436E-8A21-5A02484B2B48}" destId="{B82A8C85-CD1F-4291-A433-7AC69B395B08}" srcOrd="0" destOrd="0" presId="urn:microsoft.com/office/officeart/2005/8/layout/vList2"/>
    <dgm:cxn modelId="{2C910A7B-E9B4-42F7-BA87-0E2334694AB2}" type="presOf" srcId="{41FB2778-3BC4-4B5B-B88B-CF6170416C9A}" destId="{D945C103-A872-4904-A070-62FC86DB2DA2}" srcOrd="0" destOrd="0" presId="urn:microsoft.com/office/officeart/2005/8/layout/vList2"/>
    <dgm:cxn modelId="{000AE995-132C-4530-B515-E45A31072F93}" type="presOf" srcId="{916050BD-34F2-441D-92B4-F3A16B166664}" destId="{F35F95BB-CD3A-4F87-A665-53E06425E99C}" srcOrd="0" destOrd="0" presId="urn:microsoft.com/office/officeart/2005/8/layout/vList2"/>
    <dgm:cxn modelId="{E2BB8C9F-8245-4313-8393-273E88AE28EB}" type="presOf" srcId="{0A0FAA85-33F1-452A-954E-5A23A7E2B5EF}" destId="{B41BE908-F0A0-4EA8-902D-BD15931A96F3}" srcOrd="0" destOrd="0" presId="urn:microsoft.com/office/officeart/2005/8/layout/vList2"/>
    <dgm:cxn modelId="{466F3FB4-2A1B-4956-9026-FC8A8677E3E0}" type="presOf" srcId="{B961998E-A8F7-4C9E-8A0B-F818F47B9AA8}" destId="{D3DB346D-C290-4629-B8CF-98B88758C5DB}" srcOrd="0" destOrd="0" presId="urn:microsoft.com/office/officeart/2005/8/layout/vList2"/>
    <dgm:cxn modelId="{011280C0-82DD-4640-89E3-2BAD02C85CFD}" srcId="{916050BD-34F2-441D-92B4-F3A16B166664}" destId="{B961998E-A8F7-4C9E-8A0B-F818F47B9AA8}" srcOrd="4" destOrd="0" parTransId="{B2F79EBF-356C-4989-B332-31D754F6F134}" sibTransId="{3C2EF924-F4CA-493F-B92A-A2AA6884878D}"/>
    <dgm:cxn modelId="{C76636D0-C94F-4498-B2FF-C9DCCD401B9F}" srcId="{916050BD-34F2-441D-92B4-F3A16B166664}" destId="{230609F9-2193-436E-8A21-5A02484B2B48}" srcOrd="0" destOrd="0" parTransId="{2F9B15D7-348E-47C2-9517-1F4FE5E27E24}" sibTransId="{3ED9F2D1-0D72-4D33-8685-99183C17611C}"/>
    <dgm:cxn modelId="{8F423AF4-E15B-4184-B871-353B0536B20E}" type="presOf" srcId="{B2D96854-A19F-4950-A4DF-59BE881F7117}" destId="{159B0FB7-6C7E-4FDF-857C-0A6A49B4CACF}" srcOrd="0" destOrd="0" presId="urn:microsoft.com/office/officeart/2005/8/layout/vList2"/>
    <dgm:cxn modelId="{D25A43FF-6715-426B-ACC9-11FC8FDBE060}" srcId="{916050BD-34F2-441D-92B4-F3A16B166664}" destId="{0A0FAA85-33F1-452A-954E-5A23A7E2B5EF}" srcOrd="1" destOrd="0" parTransId="{F98FAE8A-8274-4729-86C5-EF96F96FB984}" sibTransId="{25D47761-86E0-4F7F-9ABA-41A109C9D85B}"/>
    <dgm:cxn modelId="{F3CA90F5-0063-40C0-99E4-A794458EA499}" type="presParOf" srcId="{F35F95BB-CD3A-4F87-A665-53E06425E99C}" destId="{B82A8C85-CD1F-4291-A433-7AC69B395B08}" srcOrd="0" destOrd="0" presId="urn:microsoft.com/office/officeart/2005/8/layout/vList2"/>
    <dgm:cxn modelId="{6C79C6B4-6E7E-48DA-9B12-A3652F780F9B}" type="presParOf" srcId="{F35F95BB-CD3A-4F87-A665-53E06425E99C}" destId="{46080676-3945-48E9-B54B-9BBE4F359F00}" srcOrd="1" destOrd="0" presId="urn:microsoft.com/office/officeart/2005/8/layout/vList2"/>
    <dgm:cxn modelId="{FC6F507E-45EC-4CFF-A424-442EF880F42A}" type="presParOf" srcId="{F35F95BB-CD3A-4F87-A665-53E06425E99C}" destId="{B41BE908-F0A0-4EA8-902D-BD15931A96F3}" srcOrd="2" destOrd="0" presId="urn:microsoft.com/office/officeart/2005/8/layout/vList2"/>
    <dgm:cxn modelId="{AE2DBBB2-9AA2-4C5B-BE01-D495E7198CC9}" type="presParOf" srcId="{F35F95BB-CD3A-4F87-A665-53E06425E99C}" destId="{8FCAA016-5DA1-455D-945C-1AC69EBFF3DB}" srcOrd="3" destOrd="0" presId="urn:microsoft.com/office/officeart/2005/8/layout/vList2"/>
    <dgm:cxn modelId="{E72704B3-6754-4A1F-8703-06715406A3D8}" type="presParOf" srcId="{F35F95BB-CD3A-4F87-A665-53E06425E99C}" destId="{159B0FB7-6C7E-4FDF-857C-0A6A49B4CACF}" srcOrd="4" destOrd="0" presId="urn:microsoft.com/office/officeart/2005/8/layout/vList2"/>
    <dgm:cxn modelId="{61CA2689-0B87-4C83-8569-BA093C461345}" type="presParOf" srcId="{F35F95BB-CD3A-4F87-A665-53E06425E99C}" destId="{8EE084CC-0281-40FB-B871-FAB421C9495B}" srcOrd="5" destOrd="0" presId="urn:microsoft.com/office/officeart/2005/8/layout/vList2"/>
    <dgm:cxn modelId="{A16D6227-1EFF-4E0E-A748-75EC5F227162}" type="presParOf" srcId="{F35F95BB-CD3A-4F87-A665-53E06425E99C}" destId="{D945C103-A872-4904-A070-62FC86DB2DA2}" srcOrd="6" destOrd="0" presId="urn:microsoft.com/office/officeart/2005/8/layout/vList2"/>
    <dgm:cxn modelId="{29356B21-D964-4FE1-ADDD-CDA5810DD073}" type="presParOf" srcId="{F35F95BB-CD3A-4F87-A665-53E06425E99C}" destId="{73705A65-3944-491F-889B-E773A6D8DA22}" srcOrd="7" destOrd="0" presId="urn:microsoft.com/office/officeart/2005/8/layout/vList2"/>
    <dgm:cxn modelId="{85B4721C-7187-41EB-BB52-83F21FCC5D0E}" type="presParOf" srcId="{F35F95BB-CD3A-4F87-A665-53E06425E99C}" destId="{D3DB346D-C290-4629-B8CF-98B88758C5DB}" srcOrd="8" destOrd="0" presId="urn:microsoft.com/office/officeart/2005/8/layout/vList2"/>
    <dgm:cxn modelId="{CA253820-92F7-4318-A3AC-01BC63EFEDC9}" type="presParOf" srcId="{F35F95BB-CD3A-4F87-A665-53E06425E99C}" destId="{4A8A6165-3B81-481C-9B8F-0C70748DE16B}" srcOrd="9" destOrd="0" presId="urn:microsoft.com/office/officeart/2005/8/layout/vList2"/>
    <dgm:cxn modelId="{89B7875D-B826-4949-B791-2C49B06A11FA}" type="presParOf" srcId="{F35F95BB-CD3A-4F87-A665-53E06425E99C}" destId="{2ADB18E0-C134-4B8A-AD78-FED61F6E493B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00B7604-79F6-4DE9-8C71-878E1F3306F8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1D0ABDE0-04E5-477A-9722-F7AF3F27EBDF}">
      <dgm:prSet custT="1"/>
      <dgm:spPr/>
      <dgm:t>
        <a:bodyPr/>
        <a:lstStyle/>
        <a:p>
          <a:r>
            <a:rPr lang="en-US" sz="2200" dirty="0"/>
            <a:t>Monitor for increased IOP</a:t>
          </a:r>
        </a:p>
      </dgm:t>
    </dgm:pt>
    <dgm:pt modelId="{80A8E44B-8CFB-4B83-9FBB-1FA6957D839C}" type="parTrans" cxnId="{CAA28C85-E415-4094-9D04-E1C56D48E5E7}">
      <dgm:prSet/>
      <dgm:spPr/>
      <dgm:t>
        <a:bodyPr/>
        <a:lstStyle/>
        <a:p>
          <a:endParaRPr lang="en-US"/>
        </a:p>
      </dgm:t>
    </dgm:pt>
    <dgm:pt modelId="{538B6FA5-5A94-4B2B-9E4A-D5BFE77E03C3}" type="sibTrans" cxnId="{CAA28C85-E415-4094-9D04-E1C56D48E5E7}">
      <dgm:prSet/>
      <dgm:spPr/>
      <dgm:t>
        <a:bodyPr/>
        <a:lstStyle/>
        <a:p>
          <a:endParaRPr lang="en-US"/>
        </a:p>
      </dgm:t>
    </dgm:pt>
    <dgm:pt modelId="{9CC5CCBF-F844-4538-B1BD-14D2BEC5E64C}">
      <dgm:prSet custT="1"/>
      <dgm:spPr/>
      <dgm:t>
        <a:bodyPr/>
        <a:lstStyle/>
        <a:p>
          <a:r>
            <a:rPr lang="en-US" sz="2200" dirty="0"/>
            <a:t>Monitor for decreased vision or light sensitivity</a:t>
          </a:r>
        </a:p>
      </dgm:t>
    </dgm:pt>
    <dgm:pt modelId="{79EB5FA6-BD37-48B3-9EB2-AB9069060E01}" type="parTrans" cxnId="{E4905976-9FC5-488E-806D-E05C0CCFC11F}">
      <dgm:prSet/>
      <dgm:spPr/>
      <dgm:t>
        <a:bodyPr/>
        <a:lstStyle/>
        <a:p>
          <a:endParaRPr lang="en-US"/>
        </a:p>
      </dgm:t>
    </dgm:pt>
    <dgm:pt modelId="{47B5221C-C319-44E0-9456-8F072F1C9AB7}" type="sibTrans" cxnId="{E4905976-9FC5-488E-806D-E05C0CCFC11F}">
      <dgm:prSet/>
      <dgm:spPr/>
      <dgm:t>
        <a:bodyPr/>
        <a:lstStyle/>
        <a:p>
          <a:endParaRPr lang="en-US"/>
        </a:p>
      </dgm:t>
    </dgm:pt>
    <dgm:pt modelId="{B25F3F24-CEE3-48B6-9763-28206B12E71B}">
      <dgm:prSet custT="1"/>
      <dgm:spPr/>
      <dgm:t>
        <a:bodyPr/>
        <a:lstStyle/>
        <a:p>
          <a:r>
            <a:rPr lang="en-US" sz="2200" dirty="0"/>
            <a:t>Treat severe pain and nausea with analgesic and antiemetics (closed-angle)</a:t>
          </a:r>
        </a:p>
      </dgm:t>
    </dgm:pt>
    <dgm:pt modelId="{F6E443D9-5ACF-463C-9081-60C83C243172}" type="parTrans" cxnId="{462FE731-A1F2-43E9-AAA9-0BF4E0D81179}">
      <dgm:prSet/>
      <dgm:spPr/>
      <dgm:t>
        <a:bodyPr/>
        <a:lstStyle/>
        <a:p>
          <a:endParaRPr lang="en-US"/>
        </a:p>
      </dgm:t>
    </dgm:pt>
    <dgm:pt modelId="{A4A6D7C8-0A9B-43F8-A300-E34124CA0D9C}" type="sibTrans" cxnId="{462FE731-A1F2-43E9-AAA9-0BF4E0D81179}">
      <dgm:prSet/>
      <dgm:spPr/>
      <dgm:t>
        <a:bodyPr/>
        <a:lstStyle/>
        <a:p>
          <a:endParaRPr lang="en-US"/>
        </a:p>
      </dgm:t>
    </dgm:pt>
    <dgm:pt modelId="{8B995FB3-4F9B-4279-A749-C6DEECB6E90C}">
      <dgm:prSet custT="1"/>
      <dgm:spPr/>
      <dgm:t>
        <a:bodyPr/>
        <a:lstStyle/>
        <a:p>
          <a:r>
            <a:rPr lang="en-US" sz="2200" dirty="0"/>
            <a:t>Focus on maintaining the therapeutic regimen for lifelong control of a chronic condition (open-angle)</a:t>
          </a:r>
        </a:p>
      </dgm:t>
    </dgm:pt>
    <dgm:pt modelId="{FF7DC71F-3254-4805-B1D0-5A21185C3DC8}" type="parTrans" cxnId="{97A4F302-D66B-49B4-B380-9F146A3D37BF}">
      <dgm:prSet/>
      <dgm:spPr/>
      <dgm:t>
        <a:bodyPr/>
        <a:lstStyle/>
        <a:p>
          <a:endParaRPr lang="en-US"/>
        </a:p>
      </dgm:t>
    </dgm:pt>
    <dgm:pt modelId="{1FEB6CBA-1DB7-4235-B8B5-2F0C137C15D4}" type="sibTrans" cxnId="{97A4F302-D66B-49B4-B380-9F146A3D37BF}">
      <dgm:prSet/>
      <dgm:spPr/>
      <dgm:t>
        <a:bodyPr/>
        <a:lstStyle/>
        <a:p>
          <a:endParaRPr lang="en-US"/>
        </a:p>
      </dgm:t>
    </dgm:pt>
    <dgm:pt modelId="{F6EFB44F-7311-4179-B3AA-E0A70C5F4788}">
      <dgm:prSet custT="1"/>
      <dgm:spPr/>
      <dgm:t>
        <a:bodyPr/>
        <a:lstStyle/>
        <a:p>
          <a:r>
            <a:rPr lang="en-US" sz="2200" dirty="0"/>
            <a:t>Emphasize the need for adherence to therapy and continued care to prevent further vision loss (open-angle)</a:t>
          </a:r>
        </a:p>
      </dgm:t>
    </dgm:pt>
    <dgm:pt modelId="{600CAB08-A460-423C-832F-34B4FFB94AF2}" type="parTrans" cxnId="{1769AE17-DC71-4867-9904-6C877399905D}">
      <dgm:prSet/>
      <dgm:spPr/>
      <dgm:t>
        <a:bodyPr/>
        <a:lstStyle/>
        <a:p>
          <a:endParaRPr lang="en-US"/>
        </a:p>
      </dgm:t>
    </dgm:pt>
    <dgm:pt modelId="{A25800A5-CCA5-44CD-8EB6-EC87BE2DDE67}" type="sibTrans" cxnId="{1769AE17-DC71-4867-9904-6C877399905D}">
      <dgm:prSet/>
      <dgm:spPr/>
      <dgm:t>
        <a:bodyPr/>
        <a:lstStyle/>
        <a:p>
          <a:endParaRPr lang="en-US"/>
        </a:p>
      </dgm:t>
    </dgm:pt>
    <dgm:pt modelId="{AAF584DA-9A3E-476E-9776-D5B6261BC69F}">
      <dgm:prSet custT="1"/>
      <dgm:spPr/>
      <dgm:t>
        <a:bodyPr/>
        <a:lstStyle/>
        <a:p>
          <a:r>
            <a:rPr lang="en-US" sz="2200" dirty="0"/>
            <a:t>Provide education regarding use and effects of medications</a:t>
          </a:r>
        </a:p>
      </dgm:t>
    </dgm:pt>
    <dgm:pt modelId="{F83A24DB-A1ED-4CFA-B1B2-5EBF86F2697D}" type="parTrans" cxnId="{DE4BACC8-7A10-4222-9FEB-B4ABC2506010}">
      <dgm:prSet/>
      <dgm:spPr/>
      <dgm:t>
        <a:bodyPr/>
        <a:lstStyle/>
        <a:p>
          <a:endParaRPr lang="en-US"/>
        </a:p>
      </dgm:t>
    </dgm:pt>
    <dgm:pt modelId="{7A428605-121F-4F36-8D12-1C3638671FBD}" type="sibTrans" cxnId="{DE4BACC8-7A10-4222-9FEB-B4ABC2506010}">
      <dgm:prSet/>
      <dgm:spPr/>
      <dgm:t>
        <a:bodyPr/>
        <a:lstStyle/>
        <a:p>
          <a:endParaRPr lang="en-US"/>
        </a:p>
      </dgm:t>
    </dgm:pt>
    <dgm:pt modelId="{D4961EBC-BCC0-4EDE-8EFB-3A2EC37EAC34}" type="pres">
      <dgm:prSet presAssocID="{C00B7604-79F6-4DE9-8C71-878E1F3306F8}" presName="root" presStyleCnt="0">
        <dgm:presLayoutVars>
          <dgm:dir/>
          <dgm:resizeHandles val="exact"/>
        </dgm:presLayoutVars>
      </dgm:prSet>
      <dgm:spPr/>
    </dgm:pt>
    <dgm:pt modelId="{B2C260E6-C97A-4233-9D36-D2B6652A8A9F}" type="pres">
      <dgm:prSet presAssocID="{C00B7604-79F6-4DE9-8C71-878E1F3306F8}" presName="container" presStyleCnt="0">
        <dgm:presLayoutVars>
          <dgm:dir/>
          <dgm:resizeHandles val="exact"/>
        </dgm:presLayoutVars>
      </dgm:prSet>
      <dgm:spPr/>
    </dgm:pt>
    <dgm:pt modelId="{0128AA44-59AE-45F3-9860-D04E719AF2DB}" type="pres">
      <dgm:prSet presAssocID="{1D0ABDE0-04E5-477A-9722-F7AF3F27EBDF}" presName="compNode" presStyleCnt="0"/>
      <dgm:spPr/>
    </dgm:pt>
    <dgm:pt modelId="{2D907902-40A4-47D1-943C-2355FD27BA52}" type="pres">
      <dgm:prSet presAssocID="{1D0ABDE0-04E5-477A-9722-F7AF3F27EBDF}" presName="iconBgRect" presStyleLbl="bgShp" presStyleIdx="0" presStyleCnt="6"/>
      <dgm:spPr/>
    </dgm:pt>
    <dgm:pt modelId="{12C79FB1-5A8F-43FE-8D9B-3E6D227ABED4}" type="pres">
      <dgm:prSet presAssocID="{1D0ABDE0-04E5-477A-9722-F7AF3F27EBDF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ye with solid fill"/>
        </a:ext>
      </dgm:extLst>
    </dgm:pt>
    <dgm:pt modelId="{A588B615-9557-4A8D-B7D1-3BCF306F1473}" type="pres">
      <dgm:prSet presAssocID="{1D0ABDE0-04E5-477A-9722-F7AF3F27EBDF}" presName="spaceRect" presStyleCnt="0"/>
      <dgm:spPr/>
    </dgm:pt>
    <dgm:pt modelId="{C3E8B4DA-92DF-4CE4-B754-72D35263B7C8}" type="pres">
      <dgm:prSet presAssocID="{1D0ABDE0-04E5-477A-9722-F7AF3F27EBDF}" presName="textRect" presStyleLbl="revTx" presStyleIdx="0" presStyleCnt="6">
        <dgm:presLayoutVars>
          <dgm:chMax val="1"/>
          <dgm:chPref val="1"/>
        </dgm:presLayoutVars>
      </dgm:prSet>
      <dgm:spPr/>
    </dgm:pt>
    <dgm:pt modelId="{D42F6A8F-0B57-4233-8BD7-ABDDA076571E}" type="pres">
      <dgm:prSet presAssocID="{538B6FA5-5A94-4B2B-9E4A-D5BFE77E03C3}" presName="sibTrans" presStyleLbl="sibTrans2D1" presStyleIdx="0" presStyleCnt="0"/>
      <dgm:spPr/>
    </dgm:pt>
    <dgm:pt modelId="{8C2DF5ED-6C73-45DF-AB51-AD623E4A53E7}" type="pres">
      <dgm:prSet presAssocID="{9CC5CCBF-F844-4538-B1BD-14D2BEC5E64C}" presName="compNode" presStyleCnt="0"/>
      <dgm:spPr/>
    </dgm:pt>
    <dgm:pt modelId="{6E954134-6CAD-4F35-93EC-ED395C2478FA}" type="pres">
      <dgm:prSet presAssocID="{9CC5CCBF-F844-4538-B1BD-14D2BEC5E64C}" presName="iconBgRect" presStyleLbl="bgShp" presStyleIdx="1" presStyleCnt="6"/>
      <dgm:spPr/>
    </dgm:pt>
    <dgm:pt modelId="{22279FF1-C2C5-4A3E-9EBD-DBF8014D82BC}" type="pres">
      <dgm:prSet presAssocID="{9CC5CCBF-F844-4538-B1BD-14D2BEC5E64C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nglasses with solid fill"/>
        </a:ext>
      </dgm:extLst>
    </dgm:pt>
    <dgm:pt modelId="{7503DEF5-C110-49E5-BCEC-1F04C339D315}" type="pres">
      <dgm:prSet presAssocID="{9CC5CCBF-F844-4538-B1BD-14D2BEC5E64C}" presName="spaceRect" presStyleCnt="0"/>
      <dgm:spPr/>
    </dgm:pt>
    <dgm:pt modelId="{C5FAA0BB-847E-4AEE-B11D-53115966AACE}" type="pres">
      <dgm:prSet presAssocID="{9CC5CCBF-F844-4538-B1BD-14D2BEC5E64C}" presName="textRect" presStyleLbl="revTx" presStyleIdx="1" presStyleCnt="6">
        <dgm:presLayoutVars>
          <dgm:chMax val="1"/>
          <dgm:chPref val="1"/>
        </dgm:presLayoutVars>
      </dgm:prSet>
      <dgm:spPr/>
    </dgm:pt>
    <dgm:pt modelId="{BFFE3D8F-C045-4D51-95C1-1D85AA2A584E}" type="pres">
      <dgm:prSet presAssocID="{47B5221C-C319-44E0-9456-8F072F1C9AB7}" presName="sibTrans" presStyleLbl="sibTrans2D1" presStyleIdx="0" presStyleCnt="0"/>
      <dgm:spPr/>
    </dgm:pt>
    <dgm:pt modelId="{16936583-D87E-4D98-9A3F-35F8C531396C}" type="pres">
      <dgm:prSet presAssocID="{B25F3F24-CEE3-48B6-9763-28206B12E71B}" presName="compNode" presStyleCnt="0"/>
      <dgm:spPr/>
    </dgm:pt>
    <dgm:pt modelId="{40D48AB4-E08A-4A83-BEBF-9C67ECCBA777}" type="pres">
      <dgm:prSet presAssocID="{B25F3F24-CEE3-48B6-9763-28206B12E71B}" presName="iconBgRect" presStyleLbl="bgShp" presStyleIdx="2" presStyleCnt="6"/>
      <dgm:spPr/>
    </dgm:pt>
    <dgm:pt modelId="{CCAC2EB4-5AB5-4001-A723-A26ABAED7827}" type="pres">
      <dgm:prSet presAssocID="{B25F3F24-CEE3-48B6-9763-28206B12E71B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edle with solid fill"/>
        </a:ext>
      </dgm:extLst>
    </dgm:pt>
    <dgm:pt modelId="{7AC1CB83-34D3-47A5-A80C-8EC039705004}" type="pres">
      <dgm:prSet presAssocID="{B25F3F24-CEE3-48B6-9763-28206B12E71B}" presName="spaceRect" presStyleCnt="0"/>
      <dgm:spPr/>
    </dgm:pt>
    <dgm:pt modelId="{59269F15-7A39-4B6C-AAD9-7A3AC24690A3}" type="pres">
      <dgm:prSet presAssocID="{B25F3F24-CEE3-48B6-9763-28206B12E71B}" presName="textRect" presStyleLbl="revTx" presStyleIdx="2" presStyleCnt="6">
        <dgm:presLayoutVars>
          <dgm:chMax val="1"/>
          <dgm:chPref val="1"/>
        </dgm:presLayoutVars>
      </dgm:prSet>
      <dgm:spPr/>
    </dgm:pt>
    <dgm:pt modelId="{CA6C84A5-0575-4E56-81E7-AD4E91F9E613}" type="pres">
      <dgm:prSet presAssocID="{A4A6D7C8-0A9B-43F8-A300-E34124CA0D9C}" presName="sibTrans" presStyleLbl="sibTrans2D1" presStyleIdx="0" presStyleCnt="0"/>
      <dgm:spPr/>
    </dgm:pt>
    <dgm:pt modelId="{324DE5EE-EDC8-4262-B728-81A8BC85EC4E}" type="pres">
      <dgm:prSet presAssocID="{8B995FB3-4F9B-4279-A749-C6DEECB6E90C}" presName="compNode" presStyleCnt="0"/>
      <dgm:spPr/>
    </dgm:pt>
    <dgm:pt modelId="{F6E52515-C0C0-4A06-87C8-82969E09871A}" type="pres">
      <dgm:prSet presAssocID="{8B995FB3-4F9B-4279-A749-C6DEECB6E90C}" presName="iconBgRect" presStyleLbl="bgShp" presStyleIdx="3" presStyleCnt="6"/>
      <dgm:spPr/>
    </dgm:pt>
    <dgm:pt modelId="{E690F3C9-052C-4B75-AAAD-99FB15F8587F}" type="pres">
      <dgm:prSet presAssocID="{8B995FB3-4F9B-4279-A749-C6DEECB6E90C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AE3DFCF5-FE19-4AB7-907D-C8D5646F86C8}" type="pres">
      <dgm:prSet presAssocID="{8B995FB3-4F9B-4279-A749-C6DEECB6E90C}" presName="spaceRect" presStyleCnt="0"/>
      <dgm:spPr/>
    </dgm:pt>
    <dgm:pt modelId="{923A2CD7-FE0A-4D24-AEF3-69C32844DC7E}" type="pres">
      <dgm:prSet presAssocID="{8B995FB3-4F9B-4279-A749-C6DEECB6E90C}" presName="textRect" presStyleLbl="revTx" presStyleIdx="3" presStyleCnt="6">
        <dgm:presLayoutVars>
          <dgm:chMax val="1"/>
          <dgm:chPref val="1"/>
        </dgm:presLayoutVars>
      </dgm:prSet>
      <dgm:spPr/>
    </dgm:pt>
    <dgm:pt modelId="{A6F776E1-26D5-453C-A638-2BA107676B61}" type="pres">
      <dgm:prSet presAssocID="{1FEB6CBA-1DB7-4235-B8B5-2F0C137C15D4}" presName="sibTrans" presStyleLbl="sibTrans2D1" presStyleIdx="0" presStyleCnt="0"/>
      <dgm:spPr/>
    </dgm:pt>
    <dgm:pt modelId="{98790EF4-0B5A-4B2E-AD0A-ED7C150678D0}" type="pres">
      <dgm:prSet presAssocID="{F6EFB44F-7311-4179-B3AA-E0A70C5F4788}" presName="compNode" presStyleCnt="0"/>
      <dgm:spPr/>
    </dgm:pt>
    <dgm:pt modelId="{FF09EB2D-6F9F-47AC-BFB6-14ACAD869EE0}" type="pres">
      <dgm:prSet presAssocID="{F6EFB44F-7311-4179-B3AA-E0A70C5F4788}" presName="iconBgRect" presStyleLbl="bgShp" presStyleIdx="4" presStyleCnt="6"/>
      <dgm:spPr/>
    </dgm:pt>
    <dgm:pt modelId="{8F8ED37B-3153-49E3-B336-DE773134D9B2}" type="pres">
      <dgm:prSet presAssocID="{F6EFB44F-7311-4179-B3AA-E0A70C5F4788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nglasses face outline with solid fill"/>
        </a:ext>
      </dgm:extLst>
    </dgm:pt>
    <dgm:pt modelId="{B4E60087-B880-4D18-A462-E41ADF6FCF5D}" type="pres">
      <dgm:prSet presAssocID="{F6EFB44F-7311-4179-B3AA-E0A70C5F4788}" presName="spaceRect" presStyleCnt="0"/>
      <dgm:spPr/>
    </dgm:pt>
    <dgm:pt modelId="{A2D3A1BB-7118-4292-9C6A-A6A74F380448}" type="pres">
      <dgm:prSet presAssocID="{F6EFB44F-7311-4179-B3AA-E0A70C5F4788}" presName="textRect" presStyleLbl="revTx" presStyleIdx="4" presStyleCnt="6" custLinFactNeighborX="-1000" custLinFactNeighborY="-16496">
        <dgm:presLayoutVars>
          <dgm:chMax val="1"/>
          <dgm:chPref val="1"/>
        </dgm:presLayoutVars>
      </dgm:prSet>
      <dgm:spPr/>
    </dgm:pt>
    <dgm:pt modelId="{086DD304-D517-4708-B2D4-B5D5B7EB6C62}" type="pres">
      <dgm:prSet presAssocID="{A25800A5-CCA5-44CD-8EB6-EC87BE2DDE67}" presName="sibTrans" presStyleLbl="sibTrans2D1" presStyleIdx="0" presStyleCnt="0"/>
      <dgm:spPr/>
    </dgm:pt>
    <dgm:pt modelId="{45ABD26D-812B-4511-85BC-756B413D4751}" type="pres">
      <dgm:prSet presAssocID="{AAF584DA-9A3E-476E-9776-D5B6261BC69F}" presName="compNode" presStyleCnt="0"/>
      <dgm:spPr/>
    </dgm:pt>
    <dgm:pt modelId="{E8EAA262-FF8C-450D-9EBD-CFDE9A1B6C7E}" type="pres">
      <dgm:prSet presAssocID="{AAF584DA-9A3E-476E-9776-D5B6261BC69F}" presName="iconBgRect" presStyleLbl="bgShp" presStyleIdx="5" presStyleCnt="6"/>
      <dgm:spPr/>
    </dgm:pt>
    <dgm:pt modelId="{2E83A581-0702-4166-B512-6634A8F81A53}" type="pres">
      <dgm:prSet presAssocID="{AAF584DA-9A3E-476E-9776-D5B6261BC69F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5876F130-B60F-46D6-B76D-754C39BF844D}" type="pres">
      <dgm:prSet presAssocID="{AAF584DA-9A3E-476E-9776-D5B6261BC69F}" presName="spaceRect" presStyleCnt="0"/>
      <dgm:spPr/>
    </dgm:pt>
    <dgm:pt modelId="{F93CB488-9401-45CF-8F94-B355B71E1F57}" type="pres">
      <dgm:prSet presAssocID="{AAF584DA-9A3E-476E-9776-D5B6261BC69F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AD010A00-D95F-4599-A51B-23F85A2A02A6}" type="presOf" srcId="{B25F3F24-CEE3-48B6-9763-28206B12E71B}" destId="{59269F15-7A39-4B6C-AAD9-7A3AC24690A3}" srcOrd="0" destOrd="0" presId="urn:microsoft.com/office/officeart/2018/2/layout/IconCircleList"/>
    <dgm:cxn modelId="{97A4F302-D66B-49B4-B380-9F146A3D37BF}" srcId="{C00B7604-79F6-4DE9-8C71-878E1F3306F8}" destId="{8B995FB3-4F9B-4279-A749-C6DEECB6E90C}" srcOrd="3" destOrd="0" parTransId="{FF7DC71F-3254-4805-B1D0-5A21185C3DC8}" sibTransId="{1FEB6CBA-1DB7-4235-B8B5-2F0C137C15D4}"/>
    <dgm:cxn modelId="{1769AE17-DC71-4867-9904-6C877399905D}" srcId="{C00B7604-79F6-4DE9-8C71-878E1F3306F8}" destId="{F6EFB44F-7311-4179-B3AA-E0A70C5F4788}" srcOrd="4" destOrd="0" parTransId="{600CAB08-A460-423C-832F-34B4FFB94AF2}" sibTransId="{A25800A5-CCA5-44CD-8EB6-EC87BE2DDE67}"/>
    <dgm:cxn modelId="{005B072F-E5CA-4296-AEBA-4E7C5D9A4C7F}" type="presOf" srcId="{C00B7604-79F6-4DE9-8C71-878E1F3306F8}" destId="{D4961EBC-BCC0-4EDE-8EFB-3A2EC37EAC34}" srcOrd="0" destOrd="0" presId="urn:microsoft.com/office/officeart/2018/2/layout/IconCircleList"/>
    <dgm:cxn modelId="{462FE731-A1F2-43E9-AAA9-0BF4E0D81179}" srcId="{C00B7604-79F6-4DE9-8C71-878E1F3306F8}" destId="{B25F3F24-CEE3-48B6-9763-28206B12E71B}" srcOrd="2" destOrd="0" parTransId="{F6E443D9-5ACF-463C-9081-60C83C243172}" sibTransId="{A4A6D7C8-0A9B-43F8-A300-E34124CA0D9C}"/>
    <dgm:cxn modelId="{F009E237-84DE-4309-A282-A797AA50DB5F}" type="presOf" srcId="{AAF584DA-9A3E-476E-9776-D5B6261BC69F}" destId="{F93CB488-9401-45CF-8F94-B355B71E1F57}" srcOrd="0" destOrd="0" presId="urn:microsoft.com/office/officeart/2018/2/layout/IconCircleList"/>
    <dgm:cxn modelId="{28485062-F8A8-4635-929E-5D6E357541FF}" type="presOf" srcId="{538B6FA5-5A94-4B2B-9E4A-D5BFE77E03C3}" destId="{D42F6A8F-0B57-4233-8BD7-ABDDA076571E}" srcOrd="0" destOrd="0" presId="urn:microsoft.com/office/officeart/2018/2/layout/IconCircleList"/>
    <dgm:cxn modelId="{CC57156A-0FA9-4647-A409-313AF498B766}" type="presOf" srcId="{A25800A5-CCA5-44CD-8EB6-EC87BE2DDE67}" destId="{086DD304-D517-4708-B2D4-B5D5B7EB6C62}" srcOrd="0" destOrd="0" presId="urn:microsoft.com/office/officeart/2018/2/layout/IconCircleList"/>
    <dgm:cxn modelId="{829C4E74-226B-4E0A-B93B-B6A94FA4BA21}" type="presOf" srcId="{A4A6D7C8-0A9B-43F8-A300-E34124CA0D9C}" destId="{CA6C84A5-0575-4E56-81E7-AD4E91F9E613}" srcOrd="0" destOrd="0" presId="urn:microsoft.com/office/officeart/2018/2/layout/IconCircleList"/>
    <dgm:cxn modelId="{E4905976-9FC5-488E-806D-E05C0CCFC11F}" srcId="{C00B7604-79F6-4DE9-8C71-878E1F3306F8}" destId="{9CC5CCBF-F844-4538-B1BD-14D2BEC5E64C}" srcOrd="1" destOrd="0" parTransId="{79EB5FA6-BD37-48B3-9EB2-AB9069060E01}" sibTransId="{47B5221C-C319-44E0-9456-8F072F1C9AB7}"/>
    <dgm:cxn modelId="{4ED6B383-5D24-4670-81BA-C066E033F142}" type="presOf" srcId="{F6EFB44F-7311-4179-B3AA-E0A70C5F4788}" destId="{A2D3A1BB-7118-4292-9C6A-A6A74F380448}" srcOrd="0" destOrd="0" presId="urn:microsoft.com/office/officeart/2018/2/layout/IconCircleList"/>
    <dgm:cxn modelId="{7DCE0485-9A72-4E4F-B95B-F70CDC026F7E}" type="presOf" srcId="{1D0ABDE0-04E5-477A-9722-F7AF3F27EBDF}" destId="{C3E8B4DA-92DF-4CE4-B754-72D35263B7C8}" srcOrd="0" destOrd="0" presId="urn:microsoft.com/office/officeart/2018/2/layout/IconCircleList"/>
    <dgm:cxn modelId="{CAA28C85-E415-4094-9D04-E1C56D48E5E7}" srcId="{C00B7604-79F6-4DE9-8C71-878E1F3306F8}" destId="{1D0ABDE0-04E5-477A-9722-F7AF3F27EBDF}" srcOrd="0" destOrd="0" parTransId="{80A8E44B-8CFB-4B83-9FBB-1FA6957D839C}" sibTransId="{538B6FA5-5A94-4B2B-9E4A-D5BFE77E03C3}"/>
    <dgm:cxn modelId="{E727EEA2-ADCA-4AFB-A456-C2F3636820CA}" type="presOf" srcId="{9CC5CCBF-F844-4538-B1BD-14D2BEC5E64C}" destId="{C5FAA0BB-847E-4AEE-B11D-53115966AACE}" srcOrd="0" destOrd="0" presId="urn:microsoft.com/office/officeart/2018/2/layout/IconCircleList"/>
    <dgm:cxn modelId="{055F08B4-D6AF-4473-B173-62C599D91E88}" type="presOf" srcId="{8B995FB3-4F9B-4279-A749-C6DEECB6E90C}" destId="{923A2CD7-FE0A-4D24-AEF3-69C32844DC7E}" srcOrd="0" destOrd="0" presId="urn:microsoft.com/office/officeart/2018/2/layout/IconCircleList"/>
    <dgm:cxn modelId="{DE4BACC8-7A10-4222-9FEB-B4ABC2506010}" srcId="{C00B7604-79F6-4DE9-8C71-878E1F3306F8}" destId="{AAF584DA-9A3E-476E-9776-D5B6261BC69F}" srcOrd="5" destOrd="0" parTransId="{F83A24DB-A1ED-4CFA-B1B2-5EBF86F2697D}" sibTransId="{7A428605-121F-4F36-8D12-1C3638671FBD}"/>
    <dgm:cxn modelId="{A2D6D5D5-0A51-410D-9A0C-4E8FB4C84E3E}" type="presOf" srcId="{47B5221C-C319-44E0-9456-8F072F1C9AB7}" destId="{BFFE3D8F-C045-4D51-95C1-1D85AA2A584E}" srcOrd="0" destOrd="0" presId="urn:microsoft.com/office/officeart/2018/2/layout/IconCircleList"/>
    <dgm:cxn modelId="{283576DD-0445-495D-ABBE-12F28068A1F7}" type="presOf" srcId="{1FEB6CBA-1DB7-4235-B8B5-2F0C137C15D4}" destId="{A6F776E1-26D5-453C-A638-2BA107676B61}" srcOrd="0" destOrd="0" presId="urn:microsoft.com/office/officeart/2018/2/layout/IconCircleList"/>
    <dgm:cxn modelId="{66A41D89-8D07-45F2-8833-653955841893}" type="presParOf" srcId="{D4961EBC-BCC0-4EDE-8EFB-3A2EC37EAC34}" destId="{B2C260E6-C97A-4233-9D36-D2B6652A8A9F}" srcOrd="0" destOrd="0" presId="urn:microsoft.com/office/officeart/2018/2/layout/IconCircleList"/>
    <dgm:cxn modelId="{8D3DA82F-85F8-4312-A873-64688893D967}" type="presParOf" srcId="{B2C260E6-C97A-4233-9D36-D2B6652A8A9F}" destId="{0128AA44-59AE-45F3-9860-D04E719AF2DB}" srcOrd="0" destOrd="0" presId="urn:microsoft.com/office/officeart/2018/2/layout/IconCircleList"/>
    <dgm:cxn modelId="{0E280DF6-C1D0-4AF1-BBA6-4F63147B899A}" type="presParOf" srcId="{0128AA44-59AE-45F3-9860-D04E719AF2DB}" destId="{2D907902-40A4-47D1-943C-2355FD27BA52}" srcOrd="0" destOrd="0" presId="urn:microsoft.com/office/officeart/2018/2/layout/IconCircleList"/>
    <dgm:cxn modelId="{61716A02-809F-49E3-A0C8-31F0B521FA3B}" type="presParOf" srcId="{0128AA44-59AE-45F3-9860-D04E719AF2DB}" destId="{12C79FB1-5A8F-43FE-8D9B-3E6D227ABED4}" srcOrd="1" destOrd="0" presId="urn:microsoft.com/office/officeart/2018/2/layout/IconCircleList"/>
    <dgm:cxn modelId="{7BB910BF-8B43-4585-9C97-9B8F537D4D20}" type="presParOf" srcId="{0128AA44-59AE-45F3-9860-D04E719AF2DB}" destId="{A588B615-9557-4A8D-B7D1-3BCF306F1473}" srcOrd="2" destOrd="0" presId="urn:microsoft.com/office/officeart/2018/2/layout/IconCircleList"/>
    <dgm:cxn modelId="{5E3495A6-6D5A-4CBB-BB65-E67480C35614}" type="presParOf" srcId="{0128AA44-59AE-45F3-9860-D04E719AF2DB}" destId="{C3E8B4DA-92DF-4CE4-B754-72D35263B7C8}" srcOrd="3" destOrd="0" presId="urn:microsoft.com/office/officeart/2018/2/layout/IconCircleList"/>
    <dgm:cxn modelId="{5E444B5E-FD37-40E7-BF95-7B6900DB5792}" type="presParOf" srcId="{B2C260E6-C97A-4233-9D36-D2B6652A8A9F}" destId="{D42F6A8F-0B57-4233-8BD7-ABDDA076571E}" srcOrd="1" destOrd="0" presId="urn:microsoft.com/office/officeart/2018/2/layout/IconCircleList"/>
    <dgm:cxn modelId="{F62D3699-6DCB-4506-B1FA-B2BA29AAA3B8}" type="presParOf" srcId="{B2C260E6-C97A-4233-9D36-D2B6652A8A9F}" destId="{8C2DF5ED-6C73-45DF-AB51-AD623E4A53E7}" srcOrd="2" destOrd="0" presId="urn:microsoft.com/office/officeart/2018/2/layout/IconCircleList"/>
    <dgm:cxn modelId="{7E4BA57B-247D-473B-A35A-E6D89F21B6D4}" type="presParOf" srcId="{8C2DF5ED-6C73-45DF-AB51-AD623E4A53E7}" destId="{6E954134-6CAD-4F35-93EC-ED395C2478FA}" srcOrd="0" destOrd="0" presId="urn:microsoft.com/office/officeart/2018/2/layout/IconCircleList"/>
    <dgm:cxn modelId="{684882CA-6559-438C-9DB0-ECD4D1E80C4E}" type="presParOf" srcId="{8C2DF5ED-6C73-45DF-AB51-AD623E4A53E7}" destId="{22279FF1-C2C5-4A3E-9EBD-DBF8014D82BC}" srcOrd="1" destOrd="0" presId="urn:microsoft.com/office/officeart/2018/2/layout/IconCircleList"/>
    <dgm:cxn modelId="{0BBA1E5B-4209-4076-85F9-66BA229E557C}" type="presParOf" srcId="{8C2DF5ED-6C73-45DF-AB51-AD623E4A53E7}" destId="{7503DEF5-C110-49E5-BCEC-1F04C339D315}" srcOrd="2" destOrd="0" presId="urn:microsoft.com/office/officeart/2018/2/layout/IconCircleList"/>
    <dgm:cxn modelId="{D5766AFD-BE62-4724-96EA-09706233BCDF}" type="presParOf" srcId="{8C2DF5ED-6C73-45DF-AB51-AD623E4A53E7}" destId="{C5FAA0BB-847E-4AEE-B11D-53115966AACE}" srcOrd="3" destOrd="0" presId="urn:microsoft.com/office/officeart/2018/2/layout/IconCircleList"/>
    <dgm:cxn modelId="{12C768D1-5EAE-4EAD-9148-866D803C3D76}" type="presParOf" srcId="{B2C260E6-C97A-4233-9D36-D2B6652A8A9F}" destId="{BFFE3D8F-C045-4D51-95C1-1D85AA2A584E}" srcOrd="3" destOrd="0" presId="urn:microsoft.com/office/officeart/2018/2/layout/IconCircleList"/>
    <dgm:cxn modelId="{249A167C-EE32-4B05-A032-C53082F0FC9C}" type="presParOf" srcId="{B2C260E6-C97A-4233-9D36-D2B6652A8A9F}" destId="{16936583-D87E-4D98-9A3F-35F8C531396C}" srcOrd="4" destOrd="0" presId="urn:microsoft.com/office/officeart/2018/2/layout/IconCircleList"/>
    <dgm:cxn modelId="{6597F1D7-E640-42E6-BAC9-599713E48043}" type="presParOf" srcId="{16936583-D87E-4D98-9A3F-35F8C531396C}" destId="{40D48AB4-E08A-4A83-BEBF-9C67ECCBA777}" srcOrd="0" destOrd="0" presId="urn:microsoft.com/office/officeart/2018/2/layout/IconCircleList"/>
    <dgm:cxn modelId="{07000855-BCC1-4555-9DD9-F7B4EBB75468}" type="presParOf" srcId="{16936583-D87E-4D98-9A3F-35F8C531396C}" destId="{CCAC2EB4-5AB5-4001-A723-A26ABAED7827}" srcOrd="1" destOrd="0" presId="urn:microsoft.com/office/officeart/2018/2/layout/IconCircleList"/>
    <dgm:cxn modelId="{4F630431-E50B-4E13-9AD6-E4A54341796B}" type="presParOf" srcId="{16936583-D87E-4D98-9A3F-35F8C531396C}" destId="{7AC1CB83-34D3-47A5-A80C-8EC039705004}" srcOrd="2" destOrd="0" presId="urn:microsoft.com/office/officeart/2018/2/layout/IconCircleList"/>
    <dgm:cxn modelId="{94D0CA61-BA53-414C-A11B-FE8D112786B6}" type="presParOf" srcId="{16936583-D87E-4D98-9A3F-35F8C531396C}" destId="{59269F15-7A39-4B6C-AAD9-7A3AC24690A3}" srcOrd="3" destOrd="0" presId="urn:microsoft.com/office/officeart/2018/2/layout/IconCircleList"/>
    <dgm:cxn modelId="{3AB4F6D2-D4AB-4EE3-9E4F-2D09A177570F}" type="presParOf" srcId="{B2C260E6-C97A-4233-9D36-D2B6652A8A9F}" destId="{CA6C84A5-0575-4E56-81E7-AD4E91F9E613}" srcOrd="5" destOrd="0" presId="urn:microsoft.com/office/officeart/2018/2/layout/IconCircleList"/>
    <dgm:cxn modelId="{473A81BB-F799-4AB7-A276-AD52245FC430}" type="presParOf" srcId="{B2C260E6-C97A-4233-9D36-D2B6652A8A9F}" destId="{324DE5EE-EDC8-4262-B728-81A8BC85EC4E}" srcOrd="6" destOrd="0" presId="urn:microsoft.com/office/officeart/2018/2/layout/IconCircleList"/>
    <dgm:cxn modelId="{7B652A72-2D9B-4308-B304-6F824E6A1277}" type="presParOf" srcId="{324DE5EE-EDC8-4262-B728-81A8BC85EC4E}" destId="{F6E52515-C0C0-4A06-87C8-82969E09871A}" srcOrd="0" destOrd="0" presId="urn:microsoft.com/office/officeart/2018/2/layout/IconCircleList"/>
    <dgm:cxn modelId="{6887EC50-FAC9-4B01-97D7-89592AE32EFC}" type="presParOf" srcId="{324DE5EE-EDC8-4262-B728-81A8BC85EC4E}" destId="{E690F3C9-052C-4B75-AAAD-99FB15F8587F}" srcOrd="1" destOrd="0" presId="urn:microsoft.com/office/officeart/2018/2/layout/IconCircleList"/>
    <dgm:cxn modelId="{4AED1103-D59E-4D3C-AFCD-9A45B5AD74E9}" type="presParOf" srcId="{324DE5EE-EDC8-4262-B728-81A8BC85EC4E}" destId="{AE3DFCF5-FE19-4AB7-907D-C8D5646F86C8}" srcOrd="2" destOrd="0" presId="urn:microsoft.com/office/officeart/2018/2/layout/IconCircleList"/>
    <dgm:cxn modelId="{B5ABC7AD-2B57-4225-A87B-BD165D20A73F}" type="presParOf" srcId="{324DE5EE-EDC8-4262-B728-81A8BC85EC4E}" destId="{923A2CD7-FE0A-4D24-AEF3-69C32844DC7E}" srcOrd="3" destOrd="0" presId="urn:microsoft.com/office/officeart/2018/2/layout/IconCircleList"/>
    <dgm:cxn modelId="{31D3D41F-C6BA-476B-BFED-A2C12CB4D2F6}" type="presParOf" srcId="{B2C260E6-C97A-4233-9D36-D2B6652A8A9F}" destId="{A6F776E1-26D5-453C-A638-2BA107676B61}" srcOrd="7" destOrd="0" presId="urn:microsoft.com/office/officeart/2018/2/layout/IconCircleList"/>
    <dgm:cxn modelId="{F3A52F65-7F4B-4C18-B6AA-AA958A596828}" type="presParOf" srcId="{B2C260E6-C97A-4233-9D36-D2B6652A8A9F}" destId="{98790EF4-0B5A-4B2E-AD0A-ED7C150678D0}" srcOrd="8" destOrd="0" presId="urn:microsoft.com/office/officeart/2018/2/layout/IconCircleList"/>
    <dgm:cxn modelId="{84042DB3-8E24-4E5A-A7F7-C5A73A42A000}" type="presParOf" srcId="{98790EF4-0B5A-4B2E-AD0A-ED7C150678D0}" destId="{FF09EB2D-6F9F-47AC-BFB6-14ACAD869EE0}" srcOrd="0" destOrd="0" presId="urn:microsoft.com/office/officeart/2018/2/layout/IconCircleList"/>
    <dgm:cxn modelId="{DB6D1F4A-87E6-4630-8A3C-D7781DD0934A}" type="presParOf" srcId="{98790EF4-0B5A-4B2E-AD0A-ED7C150678D0}" destId="{8F8ED37B-3153-49E3-B336-DE773134D9B2}" srcOrd="1" destOrd="0" presId="urn:microsoft.com/office/officeart/2018/2/layout/IconCircleList"/>
    <dgm:cxn modelId="{7A2388E6-65CC-4B06-9B50-7703069A9D0C}" type="presParOf" srcId="{98790EF4-0B5A-4B2E-AD0A-ED7C150678D0}" destId="{B4E60087-B880-4D18-A462-E41ADF6FCF5D}" srcOrd="2" destOrd="0" presId="urn:microsoft.com/office/officeart/2018/2/layout/IconCircleList"/>
    <dgm:cxn modelId="{60F1C54D-CAFA-4054-AA1C-0B55E81DF934}" type="presParOf" srcId="{98790EF4-0B5A-4B2E-AD0A-ED7C150678D0}" destId="{A2D3A1BB-7118-4292-9C6A-A6A74F380448}" srcOrd="3" destOrd="0" presId="urn:microsoft.com/office/officeart/2018/2/layout/IconCircleList"/>
    <dgm:cxn modelId="{9204A3B7-B082-4B9D-BA2B-73FBC593AF6A}" type="presParOf" srcId="{B2C260E6-C97A-4233-9D36-D2B6652A8A9F}" destId="{086DD304-D517-4708-B2D4-B5D5B7EB6C62}" srcOrd="9" destOrd="0" presId="urn:microsoft.com/office/officeart/2018/2/layout/IconCircleList"/>
    <dgm:cxn modelId="{88FAF0E8-88D0-41E7-896B-C5BC2FB216C2}" type="presParOf" srcId="{B2C260E6-C97A-4233-9D36-D2B6652A8A9F}" destId="{45ABD26D-812B-4511-85BC-756B413D4751}" srcOrd="10" destOrd="0" presId="urn:microsoft.com/office/officeart/2018/2/layout/IconCircleList"/>
    <dgm:cxn modelId="{85877282-3D05-4370-B47B-8BD233E955AD}" type="presParOf" srcId="{45ABD26D-812B-4511-85BC-756B413D4751}" destId="{E8EAA262-FF8C-450D-9EBD-CFDE9A1B6C7E}" srcOrd="0" destOrd="0" presId="urn:microsoft.com/office/officeart/2018/2/layout/IconCircleList"/>
    <dgm:cxn modelId="{5A4E8D7D-C8ED-4CCC-912C-3CCD910892AF}" type="presParOf" srcId="{45ABD26D-812B-4511-85BC-756B413D4751}" destId="{2E83A581-0702-4166-B512-6634A8F81A53}" srcOrd="1" destOrd="0" presId="urn:microsoft.com/office/officeart/2018/2/layout/IconCircleList"/>
    <dgm:cxn modelId="{3AD370B9-F3A9-4905-8997-CF767CF264FA}" type="presParOf" srcId="{45ABD26D-812B-4511-85BC-756B413D4751}" destId="{5876F130-B60F-46D6-B76D-754C39BF844D}" srcOrd="2" destOrd="0" presId="urn:microsoft.com/office/officeart/2018/2/layout/IconCircleList"/>
    <dgm:cxn modelId="{39344084-9987-4A38-8CF6-9472432B54C5}" type="presParOf" srcId="{45ABD26D-812B-4511-85BC-756B413D4751}" destId="{F93CB488-9401-45CF-8F94-B355B71E1F57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3F7C3A7-8B5F-4FBF-AB10-8D42B0B486A0}" type="doc">
      <dgm:prSet loTypeId="urn:microsoft.com/office/officeart/2016/7/layout/BasicProcessNew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AF2E67A-1BAB-4339-9149-AA4005C61430}">
      <dgm:prSet custT="1"/>
      <dgm:spPr/>
      <dgm:t>
        <a:bodyPr/>
        <a:lstStyle/>
        <a:p>
          <a:r>
            <a: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Opacity or cloudiness of the lens that impairs vision</a:t>
          </a:r>
        </a:p>
      </dgm:t>
    </dgm:pt>
    <dgm:pt modelId="{00AD35CD-BA8A-47DD-997A-E2231D7C4078}" type="parTrans" cxnId="{B80B2993-EB3A-4A6A-8991-E48F217CC913}">
      <dgm:prSet/>
      <dgm:spPr/>
      <dgm:t>
        <a:bodyPr/>
        <a:lstStyle/>
        <a:p>
          <a:endParaRPr lang="en-US"/>
        </a:p>
      </dgm:t>
    </dgm:pt>
    <dgm:pt modelId="{56F3BA75-7DDC-4A6A-8E9D-EFF2500FB8F4}" type="sibTrans" cxnId="{B80B2993-EB3A-4A6A-8991-E48F217CC913}">
      <dgm:prSet/>
      <dgm:spPr/>
      <dgm:t>
        <a:bodyPr/>
        <a:lstStyle/>
        <a:p>
          <a:endParaRPr lang="en-US"/>
        </a:p>
      </dgm:t>
    </dgm:pt>
    <dgm:pt modelId="{01C52358-700E-41D3-BE33-40497F32D10D}">
      <dgm:prSet custT="1"/>
      <dgm:spPr/>
      <dgm:t>
        <a:bodyPr/>
        <a:lstStyle/>
        <a:p>
          <a:pPr algn="ctr">
            <a:buNone/>
          </a:pPr>
          <a:r>
            <a: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Leading cause of blindness in the world</a:t>
          </a:r>
        </a:p>
      </dgm:t>
    </dgm:pt>
    <dgm:pt modelId="{552E1B0E-D9F8-4133-BFB4-BE4A3DA3EBB6}" type="parTrans" cxnId="{04DD20F9-79C2-410C-B614-03CDF49B3DBA}">
      <dgm:prSet/>
      <dgm:spPr/>
      <dgm:t>
        <a:bodyPr/>
        <a:lstStyle/>
        <a:p>
          <a:endParaRPr lang="en-US"/>
        </a:p>
      </dgm:t>
    </dgm:pt>
    <dgm:pt modelId="{D5229A0B-889F-450B-9F0E-F471302079FB}" type="sibTrans" cxnId="{04DD20F9-79C2-410C-B614-03CDF49B3DBA}">
      <dgm:prSet/>
      <dgm:spPr/>
      <dgm:t>
        <a:bodyPr/>
        <a:lstStyle/>
        <a:p>
          <a:endParaRPr lang="en-US"/>
        </a:p>
      </dgm:t>
    </dgm:pt>
    <dgm:pt modelId="{40D410D7-62AF-44AF-94F9-5F5F64D79F58}">
      <dgm:prSet custT="1"/>
      <dgm:spPr/>
      <dgm:t>
        <a:bodyPr/>
        <a:lstStyle/>
        <a:p>
          <a:r>
            <a: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Leading cause of disability in the U.S.</a:t>
          </a:r>
        </a:p>
        <a:p>
          <a:r>
            <a:rPr lang="en-US" sz="2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By age 80, &gt; 50% of all Americans have cataracts</a:t>
          </a:r>
        </a:p>
        <a:p>
          <a:endParaRPr lang="en-US" sz="2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A0CC9A-C757-4E10-BFAA-E6AC2CD8CE5E}" type="parTrans" cxnId="{B0B08143-DAD7-4191-97BB-4E059EB977F7}">
      <dgm:prSet/>
      <dgm:spPr/>
      <dgm:t>
        <a:bodyPr/>
        <a:lstStyle/>
        <a:p>
          <a:endParaRPr lang="en-US"/>
        </a:p>
      </dgm:t>
    </dgm:pt>
    <dgm:pt modelId="{BC7F51A7-0985-437A-8C7E-C72ED697CEA3}" type="sibTrans" cxnId="{B0B08143-DAD7-4191-97BB-4E059EB977F7}">
      <dgm:prSet/>
      <dgm:spPr/>
      <dgm:t>
        <a:bodyPr/>
        <a:lstStyle/>
        <a:p>
          <a:endParaRPr lang="en-US"/>
        </a:p>
      </dgm:t>
    </dgm:pt>
    <dgm:pt modelId="{01A642A7-3276-46C3-A7C7-EB48333A7169}" type="pres">
      <dgm:prSet presAssocID="{B3F7C3A7-8B5F-4FBF-AB10-8D42B0B486A0}" presName="Name0" presStyleCnt="0">
        <dgm:presLayoutVars>
          <dgm:dir/>
          <dgm:resizeHandles val="exact"/>
        </dgm:presLayoutVars>
      </dgm:prSet>
      <dgm:spPr/>
    </dgm:pt>
    <dgm:pt modelId="{0D76EED6-F82C-4D9D-9133-E65BC7E8AFE9}" type="pres">
      <dgm:prSet presAssocID="{8AF2E67A-1BAB-4339-9149-AA4005C61430}" presName="node" presStyleLbl="node1" presStyleIdx="0" presStyleCnt="5">
        <dgm:presLayoutVars>
          <dgm:bulletEnabled val="1"/>
        </dgm:presLayoutVars>
      </dgm:prSet>
      <dgm:spPr/>
    </dgm:pt>
    <dgm:pt modelId="{4C41E43F-EB42-4A5A-AB8D-1C7BC11FD0D1}" type="pres">
      <dgm:prSet presAssocID="{56F3BA75-7DDC-4A6A-8E9D-EFF2500FB8F4}" presName="sibTransSpacerBeforeConnector" presStyleCnt="0"/>
      <dgm:spPr/>
    </dgm:pt>
    <dgm:pt modelId="{B6B1A8E9-4946-4189-9A39-9B9699AE6402}" type="pres">
      <dgm:prSet presAssocID="{56F3BA75-7DDC-4A6A-8E9D-EFF2500FB8F4}" presName="sibTrans" presStyleLbl="node1" presStyleIdx="1" presStyleCnt="5"/>
      <dgm:spPr/>
    </dgm:pt>
    <dgm:pt modelId="{77643D34-627B-46F9-B870-A6CAB9E27650}" type="pres">
      <dgm:prSet presAssocID="{56F3BA75-7DDC-4A6A-8E9D-EFF2500FB8F4}" presName="sibTransSpacerAfterConnector" presStyleCnt="0"/>
      <dgm:spPr/>
    </dgm:pt>
    <dgm:pt modelId="{38955367-DA00-491C-B6AC-FF433108A09B}" type="pres">
      <dgm:prSet presAssocID="{01C52358-700E-41D3-BE33-40497F32D10D}" presName="node" presStyleLbl="node1" presStyleIdx="2" presStyleCnt="5" custScaleY="94445">
        <dgm:presLayoutVars>
          <dgm:bulletEnabled val="1"/>
        </dgm:presLayoutVars>
      </dgm:prSet>
      <dgm:spPr/>
    </dgm:pt>
    <dgm:pt modelId="{F39EFC4D-D627-4986-ACCE-274FD05BA4B6}" type="pres">
      <dgm:prSet presAssocID="{D5229A0B-889F-450B-9F0E-F471302079FB}" presName="sibTransSpacerBeforeConnector" presStyleCnt="0"/>
      <dgm:spPr/>
    </dgm:pt>
    <dgm:pt modelId="{803BE152-8ED7-41B5-89C8-55CF9E536DA6}" type="pres">
      <dgm:prSet presAssocID="{D5229A0B-889F-450B-9F0E-F471302079FB}" presName="sibTrans" presStyleLbl="node1" presStyleIdx="3" presStyleCnt="5"/>
      <dgm:spPr/>
    </dgm:pt>
    <dgm:pt modelId="{0AE87885-EE39-4331-9586-CDA661E9AB84}" type="pres">
      <dgm:prSet presAssocID="{D5229A0B-889F-450B-9F0E-F471302079FB}" presName="sibTransSpacerAfterConnector" presStyleCnt="0"/>
      <dgm:spPr/>
    </dgm:pt>
    <dgm:pt modelId="{66280F01-70C1-4783-8702-32F8D6D710AB}" type="pres">
      <dgm:prSet presAssocID="{40D410D7-62AF-44AF-94F9-5F5F64D79F58}" presName="node" presStyleLbl="node1" presStyleIdx="4" presStyleCnt="5">
        <dgm:presLayoutVars>
          <dgm:bulletEnabled val="1"/>
        </dgm:presLayoutVars>
      </dgm:prSet>
      <dgm:spPr/>
    </dgm:pt>
  </dgm:ptLst>
  <dgm:cxnLst>
    <dgm:cxn modelId="{9BAB8F1A-7E1C-482A-B769-1057754AF5DA}" type="presOf" srcId="{D5229A0B-889F-450B-9F0E-F471302079FB}" destId="{803BE152-8ED7-41B5-89C8-55CF9E536DA6}" srcOrd="0" destOrd="0" presId="urn:microsoft.com/office/officeart/2016/7/layout/BasicProcessNew"/>
    <dgm:cxn modelId="{B0B08143-DAD7-4191-97BB-4E059EB977F7}" srcId="{B3F7C3A7-8B5F-4FBF-AB10-8D42B0B486A0}" destId="{40D410D7-62AF-44AF-94F9-5F5F64D79F58}" srcOrd="2" destOrd="0" parTransId="{04A0CC9A-C757-4E10-BFAA-E6AC2CD8CE5E}" sibTransId="{BC7F51A7-0985-437A-8C7E-C72ED697CEA3}"/>
    <dgm:cxn modelId="{48C27C80-8EED-4B11-A1DB-E64B0DF5B5B6}" type="presOf" srcId="{56F3BA75-7DDC-4A6A-8E9D-EFF2500FB8F4}" destId="{B6B1A8E9-4946-4189-9A39-9B9699AE6402}" srcOrd="0" destOrd="0" presId="urn:microsoft.com/office/officeart/2016/7/layout/BasicProcessNew"/>
    <dgm:cxn modelId="{B80B2993-EB3A-4A6A-8991-E48F217CC913}" srcId="{B3F7C3A7-8B5F-4FBF-AB10-8D42B0B486A0}" destId="{8AF2E67A-1BAB-4339-9149-AA4005C61430}" srcOrd="0" destOrd="0" parTransId="{00AD35CD-BA8A-47DD-997A-E2231D7C4078}" sibTransId="{56F3BA75-7DDC-4A6A-8E9D-EFF2500FB8F4}"/>
    <dgm:cxn modelId="{2CA06CCA-E775-438E-89A8-FB93201B7B7E}" type="presOf" srcId="{8AF2E67A-1BAB-4339-9149-AA4005C61430}" destId="{0D76EED6-F82C-4D9D-9133-E65BC7E8AFE9}" srcOrd="0" destOrd="0" presId="urn:microsoft.com/office/officeart/2016/7/layout/BasicProcessNew"/>
    <dgm:cxn modelId="{308F78D0-80A1-4866-9A7C-9F075E30F050}" type="presOf" srcId="{B3F7C3A7-8B5F-4FBF-AB10-8D42B0B486A0}" destId="{01A642A7-3276-46C3-A7C7-EB48333A7169}" srcOrd="0" destOrd="0" presId="urn:microsoft.com/office/officeart/2016/7/layout/BasicProcessNew"/>
    <dgm:cxn modelId="{9BAD6DE3-973D-472B-A249-3E67ED3E49DC}" type="presOf" srcId="{40D410D7-62AF-44AF-94F9-5F5F64D79F58}" destId="{66280F01-70C1-4783-8702-32F8D6D710AB}" srcOrd="0" destOrd="0" presId="urn:microsoft.com/office/officeart/2016/7/layout/BasicProcessNew"/>
    <dgm:cxn modelId="{FBB09CED-4EFE-4EFB-87DF-CCA76AD19E19}" type="presOf" srcId="{01C52358-700E-41D3-BE33-40497F32D10D}" destId="{38955367-DA00-491C-B6AC-FF433108A09B}" srcOrd="0" destOrd="0" presId="urn:microsoft.com/office/officeart/2016/7/layout/BasicProcessNew"/>
    <dgm:cxn modelId="{04DD20F9-79C2-410C-B614-03CDF49B3DBA}" srcId="{B3F7C3A7-8B5F-4FBF-AB10-8D42B0B486A0}" destId="{01C52358-700E-41D3-BE33-40497F32D10D}" srcOrd="1" destOrd="0" parTransId="{552E1B0E-D9F8-4133-BFB4-BE4A3DA3EBB6}" sibTransId="{D5229A0B-889F-450B-9F0E-F471302079FB}"/>
    <dgm:cxn modelId="{07ED2BEA-ACAF-4E72-9F38-41C7F4B6BFB9}" type="presParOf" srcId="{01A642A7-3276-46C3-A7C7-EB48333A7169}" destId="{0D76EED6-F82C-4D9D-9133-E65BC7E8AFE9}" srcOrd="0" destOrd="0" presId="urn:microsoft.com/office/officeart/2016/7/layout/BasicProcessNew"/>
    <dgm:cxn modelId="{6F155136-DED3-4594-A2C9-6FDFAC272AF8}" type="presParOf" srcId="{01A642A7-3276-46C3-A7C7-EB48333A7169}" destId="{4C41E43F-EB42-4A5A-AB8D-1C7BC11FD0D1}" srcOrd="1" destOrd="0" presId="urn:microsoft.com/office/officeart/2016/7/layout/BasicProcessNew"/>
    <dgm:cxn modelId="{34345080-48FF-4A46-8937-66726EA87FCF}" type="presParOf" srcId="{01A642A7-3276-46C3-A7C7-EB48333A7169}" destId="{B6B1A8E9-4946-4189-9A39-9B9699AE6402}" srcOrd="2" destOrd="0" presId="urn:microsoft.com/office/officeart/2016/7/layout/BasicProcessNew"/>
    <dgm:cxn modelId="{8C0A8859-0ACF-4FAA-B78E-265539AA9CF9}" type="presParOf" srcId="{01A642A7-3276-46C3-A7C7-EB48333A7169}" destId="{77643D34-627B-46F9-B870-A6CAB9E27650}" srcOrd="3" destOrd="0" presId="urn:microsoft.com/office/officeart/2016/7/layout/BasicProcessNew"/>
    <dgm:cxn modelId="{3D2A5949-8173-478B-9749-492512519E6E}" type="presParOf" srcId="{01A642A7-3276-46C3-A7C7-EB48333A7169}" destId="{38955367-DA00-491C-B6AC-FF433108A09B}" srcOrd="4" destOrd="0" presId="urn:microsoft.com/office/officeart/2016/7/layout/BasicProcessNew"/>
    <dgm:cxn modelId="{5A139DD3-3F62-4725-AC6B-F375AC552E8F}" type="presParOf" srcId="{01A642A7-3276-46C3-A7C7-EB48333A7169}" destId="{F39EFC4D-D627-4986-ACCE-274FD05BA4B6}" srcOrd="5" destOrd="0" presId="urn:microsoft.com/office/officeart/2016/7/layout/BasicProcessNew"/>
    <dgm:cxn modelId="{422E6F4B-2506-44B4-BBA1-0D31E71D50E5}" type="presParOf" srcId="{01A642A7-3276-46C3-A7C7-EB48333A7169}" destId="{803BE152-8ED7-41B5-89C8-55CF9E536DA6}" srcOrd="6" destOrd="0" presId="urn:microsoft.com/office/officeart/2016/7/layout/BasicProcessNew"/>
    <dgm:cxn modelId="{2453E53E-02DA-41B9-A17A-0A13D0DE04AC}" type="presParOf" srcId="{01A642A7-3276-46C3-A7C7-EB48333A7169}" destId="{0AE87885-EE39-4331-9586-CDA661E9AB84}" srcOrd="7" destOrd="0" presId="urn:microsoft.com/office/officeart/2016/7/layout/BasicProcessNew"/>
    <dgm:cxn modelId="{BB4B7073-803B-4CE0-A440-E8A15BB7ABE2}" type="presParOf" srcId="{01A642A7-3276-46C3-A7C7-EB48333A7169}" destId="{66280F01-70C1-4783-8702-32F8D6D710AB}" srcOrd="8" destOrd="0" presId="urn:microsoft.com/office/officeart/2016/7/layout/Basic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7F5C5DF-09D4-4233-8942-8B9BC16C90B1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18D03C6-239A-49BE-B129-C1DFB35C0C72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2400" b="0" dirty="0">
              <a:effectLst/>
            </a:rPr>
            <a:t>Check visual acuity with Snellen chart</a:t>
          </a:r>
        </a:p>
      </dgm:t>
    </dgm:pt>
    <dgm:pt modelId="{404E4C89-C4BD-4A04-B31D-CCC6DB24C5C5}" type="parTrans" cxnId="{9F4F0EE8-170A-49BD-8357-0D68F4A07AC2}">
      <dgm:prSet/>
      <dgm:spPr/>
      <dgm:t>
        <a:bodyPr/>
        <a:lstStyle/>
        <a:p>
          <a:endParaRPr lang="en-US"/>
        </a:p>
      </dgm:t>
    </dgm:pt>
    <dgm:pt modelId="{E1CEF236-3EAB-4AC9-8F9D-F30D38D799A3}" type="sibTrans" cxnId="{9F4F0EE8-170A-49BD-8357-0D68F4A07AC2}">
      <dgm:prSet/>
      <dgm:spPr/>
      <dgm:t>
        <a:bodyPr/>
        <a:lstStyle/>
        <a:p>
          <a:endParaRPr lang="en-US"/>
        </a:p>
      </dgm:t>
    </dgm:pt>
    <dgm:pt modelId="{3A1370B7-99EB-47F3-9AA1-DC6395E67E18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2400" b="0" dirty="0"/>
            <a:t>Determine the client’s functional capacity</a:t>
          </a:r>
        </a:p>
      </dgm:t>
    </dgm:pt>
    <dgm:pt modelId="{8B30A00F-1C2F-4EC4-875E-F3E3415E01D9}" type="parTrans" cxnId="{CFD41AD6-CF3B-43A0-9452-E53DA00C1DBA}">
      <dgm:prSet/>
      <dgm:spPr/>
      <dgm:t>
        <a:bodyPr/>
        <a:lstStyle/>
        <a:p>
          <a:endParaRPr lang="en-US"/>
        </a:p>
      </dgm:t>
    </dgm:pt>
    <dgm:pt modelId="{0CD18DF6-853E-4F50-BB20-3400D23BA19C}" type="sibTrans" cxnId="{CFD41AD6-CF3B-43A0-9452-E53DA00C1DBA}">
      <dgm:prSet/>
      <dgm:spPr/>
      <dgm:t>
        <a:bodyPr/>
        <a:lstStyle/>
        <a:p>
          <a:endParaRPr lang="en-US"/>
        </a:p>
      </dgm:t>
    </dgm:pt>
    <dgm:pt modelId="{AAF042CD-4FCF-43E2-8F94-8071C35816C3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0" dirty="0"/>
            <a:t>Increase the amount of light in the room</a:t>
          </a:r>
        </a:p>
      </dgm:t>
    </dgm:pt>
    <dgm:pt modelId="{9C8D9559-4A13-4F4D-A8BB-1958AF23233C}" type="parTrans" cxnId="{C108FE4E-F10C-4319-871E-1C253CCB784F}">
      <dgm:prSet/>
      <dgm:spPr/>
      <dgm:t>
        <a:bodyPr/>
        <a:lstStyle/>
        <a:p>
          <a:endParaRPr lang="en-US"/>
        </a:p>
      </dgm:t>
    </dgm:pt>
    <dgm:pt modelId="{FABB2E7C-DAF0-4EFC-A35F-E5F3D6A2D307}" type="sibTrans" cxnId="{C108FE4E-F10C-4319-871E-1C253CCB784F}">
      <dgm:prSet/>
      <dgm:spPr/>
      <dgm:t>
        <a:bodyPr/>
        <a:lstStyle/>
        <a:p>
          <a:endParaRPr lang="en-US"/>
        </a:p>
      </dgm:t>
    </dgm:pt>
    <dgm:pt modelId="{04B913ED-26AB-4B25-AF14-E4B0E57B7B94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0" dirty="0"/>
            <a:t>Provide adaptive devices for reduced vision:</a:t>
          </a:r>
        </a:p>
      </dgm:t>
    </dgm:pt>
    <dgm:pt modelId="{C455940C-3C93-45B9-A85D-A0D27EDCAAB5}" type="parTrans" cxnId="{9D4D97AC-FF14-43BA-BBE1-FC66FDF5D8D5}">
      <dgm:prSet/>
      <dgm:spPr/>
      <dgm:t>
        <a:bodyPr/>
        <a:lstStyle/>
        <a:p>
          <a:endParaRPr lang="en-US"/>
        </a:p>
      </dgm:t>
    </dgm:pt>
    <dgm:pt modelId="{1480ECDA-1D77-49A2-B0B7-2E9D20A47D0D}" type="sibTrans" cxnId="{9D4D97AC-FF14-43BA-BBE1-FC66FDF5D8D5}">
      <dgm:prSet/>
      <dgm:spPr/>
      <dgm:t>
        <a:bodyPr/>
        <a:lstStyle/>
        <a:p>
          <a:endParaRPr lang="en-US"/>
        </a:p>
      </dgm:t>
    </dgm:pt>
    <dgm:pt modelId="{DFBE1C32-05FF-4A8C-9BC7-C6EB0D134AEA}">
      <dgm:prSet custT="1"/>
      <dgm:spPr/>
      <dgm:t>
        <a:bodyPr/>
        <a:lstStyle/>
        <a:p>
          <a:pPr algn="l">
            <a:lnSpc>
              <a:spcPct val="100000"/>
            </a:lnSpc>
            <a:buFont typeface="Wingdings" panose="05000000000000000000" pitchFamily="2" charset="2"/>
            <a:buChar char="§"/>
          </a:pPr>
          <a:r>
            <a:rPr lang="en-US" sz="2200" dirty="0"/>
            <a:t>Magnifying lens</a:t>
          </a:r>
        </a:p>
      </dgm:t>
    </dgm:pt>
    <dgm:pt modelId="{534F8103-3C90-4203-9621-FD529800D30A}" type="parTrans" cxnId="{3D490FD6-17F8-4F6C-9BBB-92D4AA222CD7}">
      <dgm:prSet/>
      <dgm:spPr/>
      <dgm:t>
        <a:bodyPr/>
        <a:lstStyle/>
        <a:p>
          <a:endParaRPr lang="en-US"/>
        </a:p>
      </dgm:t>
    </dgm:pt>
    <dgm:pt modelId="{87ADD272-A79C-4824-B070-41CF44F312C5}" type="sibTrans" cxnId="{3D490FD6-17F8-4F6C-9BBB-92D4AA222CD7}">
      <dgm:prSet/>
      <dgm:spPr/>
      <dgm:t>
        <a:bodyPr/>
        <a:lstStyle/>
        <a:p>
          <a:endParaRPr lang="en-US"/>
        </a:p>
      </dgm:t>
    </dgm:pt>
    <dgm:pt modelId="{3B19815D-57B4-4204-8C99-C78232F175AA}">
      <dgm:prSet custT="1"/>
      <dgm:spPr/>
      <dgm:t>
        <a:bodyPr/>
        <a:lstStyle/>
        <a:p>
          <a:pPr algn="l">
            <a:lnSpc>
              <a:spcPct val="100000"/>
            </a:lnSpc>
            <a:buFont typeface="Wingdings" panose="05000000000000000000" pitchFamily="2" charset="2"/>
            <a:buChar char="§"/>
          </a:pPr>
          <a:r>
            <a:rPr lang="en-US" sz="2200" dirty="0"/>
            <a:t>Large print</a:t>
          </a:r>
        </a:p>
      </dgm:t>
    </dgm:pt>
    <dgm:pt modelId="{0DF65007-6A48-4B6F-B2B0-491BA9900B61}" type="parTrans" cxnId="{D5A65711-B079-45CB-BE40-41A0C90769AD}">
      <dgm:prSet/>
      <dgm:spPr/>
      <dgm:t>
        <a:bodyPr/>
        <a:lstStyle/>
        <a:p>
          <a:endParaRPr lang="en-US"/>
        </a:p>
      </dgm:t>
    </dgm:pt>
    <dgm:pt modelId="{9C4C733D-7111-49C7-8670-9170E498D805}" type="sibTrans" cxnId="{D5A65711-B079-45CB-BE40-41A0C90769AD}">
      <dgm:prSet/>
      <dgm:spPr/>
      <dgm:t>
        <a:bodyPr/>
        <a:lstStyle/>
        <a:p>
          <a:endParaRPr lang="en-US"/>
        </a:p>
      </dgm:t>
    </dgm:pt>
    <dgm:pt modelId="{0547D9C2-61C7-4923-809E-E3904253FEBD}">
      <dgm:prSet custT="1"/>
      <dgm:spPr/>
      <dgm:t>
        <a:bodyPr/>
        <a:lstStyle/>
        <a:p>
          <a:pPr algn="l">
            <a:lnSpc>
              <a:spcPct val="100000"/>
            </a:lnSpc>
            <a:buFont typeface="Wingdings" panose="05000000000000000000" pitchFamily="2" charset="2"/>
            <a:buChar char="§"/>
          </a:pPr>
          <a:r>
            <a:rPr lang="en-US" sz="2200" dirty="0"/>
            <a:t>Talking devices </a:t>
          </a:r>
        </a:p>
      </dgm:t>
    </dgm:pt>
    <dgm:pt modelId="{C1309639-6551-425B-9D44-77D046318E3F}" type="parTrans" cxnId="{063C753D-1D44-4FA9-864A-72B42ED96FE2}">
      <dgm:prSet/>
      <dgm:spPr/>
      <dgm:t>
        <a:bodyPr/>
        <a:lstStyle/>
        <a:p>
          <a:endParaRPr lang="en-US"/>
        </a:p>
      </dgm:t>
    </dgm:pt>
    <dgm:pt modelId="{D78BF7EA-FC39-4349-BFA3-1E65D8F0EB08}" type="sibTrans" cxnId="{063C753D-1D44-4FA9-864A-72B42ED96FE2}">
      <dgm:prSet/>
      <dgm:spPr/>
      <dgm:t>
        <a:bodyPr/>
        <a:lstStyle/>
        <a:p>
          <a:endParaRPr lang="en-US"/>
        </a:p>
      </dgm:t>
    </dgm:pt>
    <dgm:pt modelId="{B061AA08-862A-43BF-8C6B-56AEA28FD6C7}" type="pres">
      <dgm:prSet presAssocID="{D7F5C5DF-09D4-4233-8942-8B9BC16C90B1}" presName="root" presStyleCnt="0">
        <dgm:presLayoutVars>
          <dgm:dir/>
          <dgm:resizeHandles val="exact"/>
        </dgm:presLayoutVars>
      </dgm:prSet>
      <dgm:spPr/>
    </dgm:pt>
    <dgm:pt modelId="{4C7A7D45-F69F-4C0B-BDC5-F36BD505A607}" type="pres">
      <dgm:prSet presAssocID="{318D03C6-239A-49BE-B129-C1DFB35C0C72}" presName="compNode" presStyleCnt="0"/>
      <dgm:spPr/>
    </dgm:pt>
    <dgm:pt modelId="{BA7B065F-2D55-4410-BB7E-9A5B7F1F815D}" type="pres">
      <dgm:prSet presAssocID="{318D03C6-239A-49BE-B129-C1DFB35C0C72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EC93633E-EBAD-4234-AC2A-702D4BD89436}" type="pres">
      <dgm:prSet presAssocID="{318D03C6-239A-49BE-B129-C1DFB35C0C72}" presName="iconSpace" presStyleCnt="0"/>
      <dgm:spPr/>
    </dgm:pt>
    <dgm:pt modelId="{55EBDED3-DF8C-45A4-9FBB-F3F8EDE73EF4}" type="pres">
      <dgm:prSet presAssocID="{318D03C6-239A-49BE-B129-C1DFB35C0C72}" presName="parTx" presStyleLbl="revTx" presStyleIdx="0" presStyleCnt="8">
        <dgm:presLayoutVars>
          <dgm:chMax val="0"/>
          <dgm:chPref val="0"/>
        </dgm:presLayoutVars>
      </dgm:prSet>
      <dgm:spPr/>
    </dgm:pt>
    <dgm:pt modelId="{A91447DB-3980-4DB2-BD1D-A0B0000005DF}" type="pres">
      <dgm:prSet presAssocID="{318D03C6-239A-49BE-B129-C1DFB35C0C72}" presName="txSpace" presStyleCnt="0"/>
      <dgm:spPr/>
    </dgm:pt>
    <dgm:pt modelId="{DA88FE2B-1796-41C3-BD35-1C3E8010190B}" type="pres">
      <dgm:prSet presAssocID="{318D03C6-239A-49BE-B129-C1DFB35C0C72}" presName="desTx" presStyleLbl="revTx" presStyleIdx="1" presStyleCnt="8">
        <dgm:presLayoutVars/>
      </dgm:prSet>
      <dgm:spPr/>
    </dgm:pt>
    <dgm:pt modelId="{D200187B-B550-40AA-B529-080B825BC971}" type="pres">
      <dgm:prSet presAssocID="{E1CEF236-3EAB-4AC9-8F9D-F30D38D799A3}" presName="sibTrans" presStyleCnt="0"/>
      <dgm:spPr/>
    </dgm:pt>
    <dgm:pt modelId="{4759703A-D46E-43E0-A624-1FF1E27EADFB}" type="pres">
      <dgm:prSet presAssocID="{3A1370B7-99EB-47F3-9AA1-DC6395E67E18}" presName="compNode" presStyleCnt="0"/>
      <dgm:spPr/>
    </dgm:pt>
    <dgm:pt modelId="{E7F25C34-2A8D-4AC2-B3BF-8B943FBEA96F}" type="pres">
      <dgm:prSet presAssocID="{3A1370B7-99EB-47F3-9AA1-DC6395E67E18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orytelling with solid fill"/>
        </a:ext>
      </dgm:extLst>
    </dgm:pt>
    <dgm:pt modelId="{B49AF94A-9437-4C47-BACC-1AEDE7CE8922}" type="pres">
      <dgm:prSet presAssocID="{3A1370B7-99EB-47F3-9AA1-DC6395E67E18}" presName="iconSpace" presStyleCnt="0"/>
      <dgm:spPr/>
    </dgm:pt>
    <dgm:pt modelId="{96BA5FCD-88FD-4FD9-9353-FA2108C3A085}" type="pres">
      <dgm:prSet presAssocID="{3A1370B7-99EB-47F3-9AA1-DC6395E67E18}" presName="parTx" presStyleLbl="revTx" presStyleIdx="2" presStyleCnt="8">
        <dgm:presLayoutVars>
          <dgm:chMax val="0"/>
          <dgm:chPref val="0"/>
        </dgm:presLayoutVars>
      </dgm:prSet>
      <dgm:spPr/>
    </dgm:pt>
    <dgm:pt modelId="{5C47C1A6-D31E-4655-B4DB-858E8597022D}" type="pres">
      <dgm:prSet presAssocID="{3A1370B7-99EB-47F3-9AA1-DC6395E67E18}" presName="txSpace" presStyleCnt="0"/>
      <dgm:spPr/>
    </dgm:pt>
    <dgm:pt modelId="{5C441627-F557-433C-94C2-6BF2C21C9712}" type="pres">
      <dgm:prSet presAssocID="{3A1370B7-99EB-47F3-9AA1-DC6395E67E18}" presName="desTx" presStyleLbl="revTx" presStyleIdx="3" presStyleCnt="8">
        <dgm:presLayoutVars/>
      </dgm:prSet>
      <dgm:spPr/>
    </dgm:pt>
    <dgm:pt modelId="{C1121912-8020-4549-85B4-6BD902E80887}" type="pres">
      <dgm:prSet presAssocID="{0CD18DF6-853E-4F50-BB20-3400D23BA19C}" presName="sibTrans" presStyleCnt="0"/>
      <dgm:spPr/>
    </dgm:pt>
    <dgm:pt modelId="{1C587D56-B89D-4D0A-9DA4-267619CF3110}" type="pres">
      <dgm:prSet presAssocID="{AAF042CD-4FCF-43E2-8F94-8071C35816C3}" presName="compNode" presStyleCnt="0"/>
      <dgm:spPr/>
    </dgm:pt>
    <dgm:pt modelId="{059EF2A9-3A8C-455C-8203-0539A65AE04A}" type="pres">
      <dgm:prSet presAssocID="{AAF042CD-4FCF-43E2-8F94-8071C35816C3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s On with solid fill"/>
        </a:ext>
      </dgm:extLst>
    </dgm:pt>
    <dgm:pt modelId="{CAA77DDB-494F-476C-9065-7174F33468FB}" type="pres">
      <dgm:prSet presAssocID="{AAF042CD-4FCF-43E2-8F94-8071C35816C3}" presName="iconSpace" presStyleCnt="0"/>
      <dgm:spPr/>
    </dgm:pt>
    <dgm:pt modelId="{9F3FD822-9E81-42D8-8034-8D1BC6D0F79D}" type="pres">
      <dgm:prSet presAssocID="{AAF042CD-4FCF-43E2-8F94-8071C35816C3}" presName="parTx" presStyleLbl="revTx" presStyleIdx="4" presStyleCnt="8">
        <dgm:presLayoutVars>
          <dgm:chMax val="0"/>
          <dgm:chPref val="0"/>
        </dgm:presLayoutVars>
      </dgm:prSet>
      <dgm:spPr/>
    </dgm:pt>
    <dgm:pt modelId="{60FEE750-9FE3-485C-A069-38CB9B5AC52E}" type="pres">
      <dgm:prSet presAssocID="{AAF042CD-4FCF-43E2-8F94-8071C35816C3}" presName="txSpace" presStyleCnt="0"/>
      <dgm:spPr/>
    </dgm:pt>
    <dgm:pt modelId="{123426A0-A9CB-42A2-9F26-438166CEC87E}" type="pres">
      <dgm:prSet presAssocID="{AAF042CD-4FCF-43E2-8F94-8071C35816C3}" presName="desTx" presStyleLbl="revTx" presStyleIdx="5" presStyleCnt="8">
        <dgm:presLayoutVars/>
      </dgm:prSet>
      <dgm:spPr/>
    </dgm:pt>
    <dgm:pt modelId="{C71D5362-D613-4C29-B0B4-51B476FAA8FB}" type="pres">
      <dgm:prSet presAssocID="{FABB2E7C-DAF0-4EFC-A35F-E5F3D6A2D307}" presName="sibTrans" presStyleCnt="0"/>
      <dgm:spPr/>
    </dgm:pt>
    <dgm:pt modelId="{977A6433-30FC-443A-82DE-6E16B42BF14A}" type="pres">
      <dgm:prSet presAssocID="{04B913ED-26AB-4B25-AF14-E4B0E57B7B94}" presName="compNode" presStyleCnt="0"/>
      <dgm:spPr/>
    </dgm:pt>
    <dgm:pt modelId="{E329EC94-41C8-414F-8313-834B9FB7BA71}" type="pres">
      <dgm:prSet presAssocID="{04B913ED-26AB-4B25-AF14-E4B0E57B7B94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 with solid fill"/>
        </a:ext>
      </dgm:extLst>
    </dgm:pt>
    <dgm:pt modelId="{44477194-C215-4532-858A-8934110446F8}" type="pres">
      <dgm:prSet presAssocID="{04B913ED-26AB-4B25-AF14-E4B0E57B7B94}" presName="iconSpace" presStyleCnt="0"/>
      <dgm:spPr/>
    </dgm:pt>
    <dgm:pt modelId="{797CF3C6-689E-4A87-89E0-E9BD078863E1}" type="pres">
      <dgm:prSet presAssocID="{04B913ED-26AB-4B25-AF14-E4B0E57B7B94}" presName="parTx" presStyleLbl="revTx" presStyleIdx="6" presStyleCnt="8">
        <dgm:presLayoutVars>
          <dgm:chMax val="0"/>
          <dgm:chPref val="0"/>
        </dgm:presLayoutVars>
      </dgm:prSet>
      <dgm:spPr/>
    </dgm:pt>
    <dgm:pt modelId="{155434E4-7655-4150-BDA3-8DD34301AC86}" type="pres">
      <dgm:prSet presAssocID="{04B913ED-26AB-4B25-AF14-E4B0E57B7B94}" presName="txSpace" presStyleCnt="0"/>
      <dgm:spPr/>
    </dgm:pt>
    <dgm:pt modelId="{A46E270D-7F06-4320-8562-A8ABC7115D8B}" type="pres">
      <dgm:prSet presAssocID="{04B913ED-26AB-4B25-AF14-E4B0E57B7B94}" presName="desTx" presStyleLbl="revTx" presStyleIdx="7" presStyleCnt="8">
        <dgm:presLayoutVars/>
      </dgm:prSet>
      <dgm:spPr/>
    </dgm:pt>
  </dgm:ptLst>
  <dgm:cxnLst>
    <dgm:cxn modelId="{D5A65711-B079-45CB-BE40-41A0C90769AD}" srcId="{04B913ED-26AB-4B25-AF14-E4B0E57B7B94}" destId="{3B19815D-57B4-4204-8C99-C78232F175AA}" srcOrd="1" destOrd="0" parTransId="{0DF65007-6A48-4B6F-B2B0-491BA9900B61}" sibTransId="{9C4C733D-7111-49C7-8670-9170E498D805}"/>
    <dgm:cxn modelId="{4E37D33C-E3A6-481D-A62B-2939B62F70DB}" type="presOf" srcId="{3B19815D-57B4-4204-8C99-C78232F175AA}" destId="{A46E270D-7F06-4320-8562-A8ABC7115D8B}" srcOrd="0" destOrd="1" presId="urn:microsoft.com/office/officeart/2018/2/layout/IconLabelDescriptionList"/>
    <dgm:cxn modelId="{063C753D-1D44-4FA9-864A-72B42ED96FE2}" srcId="{04B913ED-26AB-4B25-AF14-E4B0E57B7B94}" destId="{0547D9C2-61C7-4923-809E-E3904253FEBD}" srcOrd="2" destOrd="0" parTransId="{C1309639-6551-425B-9D44-77D046318E3F}" sibTransId="{D78BF7EA-FC39-4349-BFA3-1E65D8F0EB08}"/>
    <dgm:cxn modelId="{C108FE4E-F10C-4319-871E-1C253CCB784F}" srcId="{D7F5C5DF-09D4-4233-8942-8B9BC16C90B1}" destId="{AAF042CD-4FCF-43E2-8F94-8071C35816C3}" srcOrd="2" destOrd="0" parTransId="{9C8D9559-4A13-4F4D-A8BB-1958AF23233C}" sibTransId="{FABB2E7C-DAF0-4EFC-A35F-E5F3D6A2D307}"/>
    <dgm:cxn modelId="{CA539B4F-B13F-45EB-94AC-645F94F34751}" type="presOf" srcId="{D7F5C5DF-09D4-4233-8942-8B9BC16C90B1}" destId="{B061AA08-862A-43BF-8C6B-56AEA28FD6C7}" srcOrd="0" destOrd="0" presId="urn:microsoft.com/office/officeart/2018/2/layout/IconLabelDescriptionList"/>
    <dgm:cxn modelId="{FA021172-2C45-48F8-8DB9-F3B92710FB63}" type="presOf" srcId="{0547D9C2-61C7-4923-809E-E3904253FEBD}" destId="{A46E270D-7F06-4320-8562-A8ABC7115D8B}" srcOrd="0" destOrd="2" presId="urn:microsoft.com/office/officeart/2018/2/layout/IconLabelDescriptionList"/>
    <dgm:cxn modelId="{9D4D97AC-FF14-43BA-BBE1-FC66FDF5D8D5}" srcId="{D7F5C5DF-09D4-4233-8942-8B9BC16C90B1}" destId="{04B913ED-26AB-4B25-AF14-E4B0E57B7B94}" srcOrd="3" destOrd="0" parTransId="{C455940C-3C93-45B9-A85D-A0D27EDCAAB5}" sibTransId="{1480ECDA-1D77-49A2-B0B7-2E9D20A47D0D}"/>
    <dgm:cxn modelId="{3F1A3EB5-FB1F-489D-9CAD-081BB107A82B}" type="presOf" srcId="{AAF042CD-4FCF-43E2-8F94-8071C35816C3}" destId="{9F3FD822-9E81-42D8-8034-8D1BC6D0F79D}" srcOrd="0" destOrd="0" presId="urn:microsoft.com/office/officeart/2018/2/layout/IconLabelDescriptionList"/>
    <dgm:cxn modelId="{2E1031BC-66D9-43E3-B65E-CB31BD31E6B1}" type="presOf" srcId="{DFBE1C32-05FF-4A8C-9BC7-C6EB0D134AEA}" destId="{A46E270D-7F06-4320-8562-A8ABC7115D8B}" srcOrd="0" destOrd="0" presId="urn:microsoft.com/office/officeart/2018/2/layout/IconLabelDescriptionList"/>
    <dgm:cxn modelId="{977493C8-9C00-4C8C-952E-1F670FC5A9A8}" type="presOf" srcId="{318D03C6-239A-49BE-B129-C1DFB35C0C72}" destId="{55EBDED3-DF8C-45A4-9FBB-F3F8EDE73EF4}" srcOrd="0" destOrd="0" presId="urn:microsoft.com/office/officeart/2018/2/layout/IconLabelDescriptionList"/>
    <dgm:cxn modelId="{3D490FD6-17F8-4F6C-9BBB-92D4AA222CD7}" srcId="{04B913ED-26AB-4B25-AF14-E4B0E57B7B94}" destId="{DFBE1C32-05FF-4A8C-9BC7-C6EB0D134AEA}" srcOrd="0" destOrd="0" parTransId="{534F8103-3C90-4203-9621-FD529800D30A}" sibTransId="{87ADD272-A79C-4824-B070-41CF44F312C5}"/>
    <dgm:cxn modelId="{CFD41AD6-CF3B-43A0-9452-E53DA00C1DBA}" srcId="{D7F5C5DF-09D4-4233-8942-8B9BC16C90B1}" destId="{3A1370B7-99EB-47F3-9AA1-DC6395E67E18}" srcOrd="1" destOrd="0" parTransId="{8B30A00F-1C2F-4EC4-875E-F3E3415E01D9}" sibTransId="{0CD18DF6-853E-4F50-BB20-3400D23BA19C}"/>
    <dgm:cxn modelId="{9F4F0EE8-170A-49BD-8357-0D68F4A07AC2}" srcId="{D7F5C5DF-09D4-4233-8942-8B9BC16C90B1}" destId="{318D03C6-239A-49BE-B129-C1DFB35C0C72}" srcOrd="0" destOrd="0" parTransId="{404E4C89-C4BD-4A04-B31D-CCC6DB24C5C5}" sibTransId="{E1CEF236-3EAB-4AC9-8F9D-F30D38D799A3}"/>
    <dgm:cxn modelId="{33A933F0-460A-4C81-B253-2B57BD64F281}" type="presOf" srcId="{04B913ED-26AB-4B25-AF14-E4B0E57B7B94}" destId="{797CF3C6-689E-4A87-89E0-E9BD078863E1}" srcOrd="0" destOrd="0" presId="urn:microsoft.com/office/officeart/2018/2/layout/IconLabelDescriptionList"/>
    <dgm:cxn modelId="{97D216F5-68D1-4873-A5F1-73482EB70886}" type="presOf" srcId="{3A1370B7-99EB-47F3-9AA1-DC6395E67E18}" destId="{96BA5FCD-88FD-4FD9-9353-FA2108C3A085}" srcOrd="0" destOrd="0" presId="urn:microsoft.com/office/officeart/2018/2/layout/IconLabelDescriptionList"/>
    <dgm:cxn modelId="{D25D3425-F700-4B6E-9A18-3498E4D79C9E}" type="presParOf" srcId="{B061AA08-862A-43BF-8C6B-56AEA28FD6C7}" destId="{4C7A7D45-F69F-4C0B-BDC5-F36BD505A607}" srcOrd="0" destOrd="0" presId="urn:microsoft.com/office/officeart/2018/2/layout/IconLabelDescriptionList"/>
    <dgm:cxn modelId="{E3B04246-77D3-4B9F-B240-2F694DB0021F}" type="presParOf" srcId="{4C7A7D45-F69F-4C0B-BDC5-F36BD505A607}" destId="{BA7B065F-2D55-4410-BB7E-9A5B7F1F815D}" srcOrd="0" destOrd="0" presId="urn:microsoft.com/office/officeart/2018/2/layout/IconLabelDescriptionList"/>
    <dgm:cxn modelId="{C90793A9-F747-4DE6-83B0-F5E0F2B65A2F}" type="presParOf" srcId="{4C7A7D45-F69F-4C0B-BDC5-F36BD505A607}" destId="{EC93633E-EBAD-4234-AC2A-702D4BD89436}" srcOrd="1" destOrd="0" presId="urn:microsoft.com/office/officeart/2018/2/layout/IconLabelDescriptionList"/>
    <dgm:cxn modelId="{B3BDBC2D-8574-4266-8046-3BD23057D32E}" type="presParOf" srcId="{4C7A7D45-F69F-4C0B-BDC5-F36BD505A607}" destId="{55EBDED3-DF8C-45A4-9FBB-F3F8EDE73EF4}" srcOrd="2" destOrd="0" presId="urn:microsoft.com/office/officeart/2018/2/layout/IconLabelDescriptionList"/>
    <dgm:cxn modelId="{6C712F8A-D41F-4D04-A378-7E5E9C984EF0}" type="presParOf" srcId="{4C7A7D45-F69F-4C0B-BDC5-F36BD505A607}" destId="{A91447DB-3980-4DB2-BD1D-A0B0000005DF}" srcOrd="3" destOrd="0" presId="urn:microsoft.com/office/officeart/2018/2/layout/IconLabelDescriptionList"/>
    <dgm:cxn modelId="{B89DA02B-0510-443C-9720-57ED186ED456}" type="presParOf" srcId="{4C7A7D45-F69F-4C0B-BDC5-F36BD505A607}" destId="{DA88FE2B-1796-41C3-BD35-1C3E8010190B}" srcOrd="4" destOrd="0" presId="urn:microsoft.com/office/officeart/2018/2/layout/IconLabelDescriptionList"/>
    <dgm:cxn modelId="{7BFBB32C-96A1-42AD-82F2-20B6F5B870CE}" type="presParOf" srcId="{B061AA08-862A-43BF-8C6B-56AEA28FD6C7}" destId="{D200187B-B550-40AA-B529-080B825BC971}" srcOrd="1" destOrd="0" presId="urn:microsoft.com/office/officeart/2018/2/layout/IconLabelDescriptionList"/>
    <dgm:cxn modelId="{D60FC3C8-5B65-46DA-BFB9-FFDDA3ABCE41}" type="presParOf" srcId="{B061AA08-862A-43BF-8C6B-56AEA28FD6C7}" destId="{4759703A-D46E-43E0-A624-1FF1E27EADFB}" srcOrd="2" destOrd="0" presId="urn:microsoft.com/office/officeart/2018/2/layout/IconLabelDescriptionList"/>
    <dgm:cxn modelId="{69599E68-D2D4-4EB1-A627-95DFBA7C1096}" type="presParOf" srcId="{4759703A-D46E-43E0-A624-1FF1E27EADFB}" destId="{E7F25C34-2A8D-4AC2-B3BF-8B943FBEA96F}" srcOrd="0" destOrd="0" presId="urn:microsoft.com/office/officeart/2018/2/layout/IconLabelDescriptionList"/>
    <dgm:cxn modelId="{F2E2AC62-0FA9-4C4E-B81D-6365C9DEE31A}" type="presParOf" srcId="{4759703A-D46E-43E0-A624-1FF1E27EADFB}" destId="{B49AF94A-9437-4C47-BACC-1AEDE7CE8922}" srcOrd="1" destOrd="0" presId="urn:microsoft.com/office/officeart/2018/2/layout/IconLabelDescriptionList"/>
    <dgm:cxn modelId="{93E49B3A-A173-4888-AEEB-CE09C0929587}" type="presParOf" srcId="{4759703A-D46E-43E0-A624-1FF1E27EADFB}" destId="{96BA5FCD-88FD-4FD9-9353-FA2108C3A085}" srcOrd="2" destOrd="0" presId="urn:microsoft.com/office/officeart/2018/2/layout/IconLabelDescriptionList"/>
    <dgm:cxn modelId="{1BEB7F5B-199D-4072-901D-E593817945FB}" type="presParOf" srcId="{4759703A-D46E-43E0-A624-1FF1E27EADFB}" destId="{5C47C1A6-D31E-4655-B4DB-858E8597022D}" srcOrd="3" destOrd="0" presId="urn:microsoft.com/office/officeart/2018/2/layout/IconLabelDescriptionList"/>
    <dgm:cxn modelId="{F7319CC2-37CA-4A9C-8577-950A410B7794}" type="presParOf" srcId="{4759703A-D46E-43E0-A624-1FF1E27EADFB}" destId="{5C441627-F557-433C-94C2-6BF2C21C9712}" srcOrd="4" destOrd="0" presId="urn:microsoft.com/office/officeart/2018/2/layout/IconLabelDescriptionList"/>
    <dgm:cxn modelId="{26D9B2DD-CC30-4487-A763-941B696753A6}" type="presParOf" srcId="{B061AA08-862A-43BF-8C6B-56AEA28FD6C7}" destId="{C1121912-8020-4549-85B4-6BD902E80887}" srcOrd="3" destOrd="0" presId="urn:microsoft.com/office/officeart/2018/2/layout/IconLabelDescriptionList"/>
    <dgm:cxn modelId="{46984379-70D2-431C-AD75-FDCC63C65E0B}" type="presParOf" srcId="{B061AA08-862A-43BF-8C6B-56AEA28FD6C7}" destId="{1C587D56-B89D-4D0A-9DA4-267619CF3110}" srcOrd="4" destOrd="0" presId="urn:microsoft.com/office/officeart/2018/2/layout/IconLabelDescriptionList"/>
    <dgm:cxn modelId="{3846D450-AEE3-4457-A118-0EF0BE9838FB}" type="presParOf" srcId="{1C587D56-B89D-4D0A-9DA4-267619CF3110}" destId="{059EF2A9-3A8C-455C-8203-0539A65AE04A}" srcOrd="0" destOrd="0" presId="urn:microsoft.com/office/officeart/2018/2/layout/IconLabelDescriptionList"/>
    <dgm:cxn modelId="{29A8A1BD-B1CA-45DE-BBC3-370413605402}" type="presParOf" srcId="{1C587D56-B89D-4D0A-9DA4-267619CF3110}" destId="{CAA77DDB-494F-476C-9065-7174F33468FB}" srcOrd="1" destOrd="0" presId="urn:microsoft.com/office/officeart/2018/2/layout/IconLabelDescriptionList"/>
    <dgm:cxn modelId="{92F94162-EDEF-43C8-BF16-1A6CD036E126}" type="presParOf" srcId="{1C587D56-B89D-4D0A-9DA4-267619CF3110}" destId="{9F3FD822-9E81-42D8-8034-8D1BC6D0F79D}" srcOrd="2" destOrd="0" presId="urn:microsoft.com/office/officeart/2018/2/layout/IconLabelDescriptionList"/>
    <dgm:cxn modelId="{D03C675B-E772-4092-A1F8-A591C53AF887}" type="presParOf" srcId="{1C587D56-B89D-4D0A-9DA4-267619CF3110}" destId="{60FEE750-9FE3-485C-A069-38CB9B5AC52E}" srcOrd="3" destOrd="0" presId="urn:microsoft.com/office/officeart/2018/2/layout/IconLabelDescriptionList"/>
    <dgm:cxn modelId="{079E343E-7FFA-4ABD-ADE4-32D4310CD8C8}" type="presParOf" srcId="{1C587D56-B89D-4D0A-9DA4-267619CF3110}" destId="{123426A0-A9CB-42A2-9F26-438166CEC87E}" srcOrd="4" destOrd="0" presId="urn:microsoft.com/office/officeart/2018/2/layout/IconLabelDescriptionList"/>
    <dgm:cxn modelId="{A9F873A2-6648-4469-8C5C-32867C8A187B}" type="presParOf" srcId="{B061AA08-862A-43BF-8C6B-56AEA28FD6C7}" destId="{C71D5362-D613-4C29-B0B4-51B476FAA8FB}" srcOrd="5" destOrd="0" presId="urn:microsoft.com/office/officeart/2018/2/layout/IconLabelDescriptionList"/>
    <dgm:cxn modelId="{A45C519C-3C52-4C99-B663-CF33634F6AED}" type="presParOf" srcId="{B061AA08-862A-43BF-8C6B-56AEA28FD6C7}" destId="{977A6433-30FC-443A-82DE-6E16B42BF14A}" srcOrd="6" destOrd="0" presId="urn:microsoft.com/office/officeart/2018/2/layout/IconLabelDescriptionList"/>
    <dgm:cxn modelId="{57C75482-1395-404A-A114-98E2E4DED89F}" type="presParOf" srcId="{977A6433-30FC-443A-82DE-6E16B42BF14A}" destId="{E329EC94-41C8-414F-8313-834B9FB7BA71}" srcOrd="0" destOrd="0" presId="urn:microsoft.com/office/officeart/2018/2/layout/IconLabelDescriptionList"/>
    <dgm:cxn modelId="{1660B790-80A6-47D3-8C41-396DA268EA0A}" type="presParOf" srcId="{977A6433-30FC-443A-82DE-6E16B42BF14A}" destId="{44477194-C215-4532-858A-8934110446F8}" srcOrd="1" destOrd="0" presId="urn:microsoft.com/office/officeart/2018/2/layout/IconLabelDescriptionList"/>
    <dgm:cxn modelId="{2D89C1C9-47D7-452C-87B7-C067CD4D783C}" type="presParOf" srcId="{977A6433-30FC-443A-82DE-6E16B42BF14A}" destId="{797CF3C6-689E-4A87-89E0-E9BD078863E1}" srcOrd="2" destOrd="0" presId="urn:microsoft.com/office/officeart/2018/2/layout/IconLabelDescriptionList"/>
    <dgm:cxn modelId="{EE700C29-1042-47C1-9873-1BED35C26C92}" type="presParOf" srcId="{977A6433-30FC-443A-82DE-6E16B42BF14A}" destId="{155434E4-7655-4150-BDA3-8DD34301AC86}" srcOrd="3" destOrd="0" presId="urn:microsoft.com/office/officeart/2018/2/layout/IconLabelDescriptionList"/>
    <dgm:cxn modelId="{FE81B066-3C1A-4A69-8AC5-0CEECA2BAD3D}" type="presParOf" srcId="{977A6433-30FC-443A-82DE-6E16B42BF14A}" destId="{A46E270D-7F06-4320-8562-A8ABC7115D8B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B4EAD8-C3B1-4BD4-B7C1-07AEF7249A82}">
      <dsp:nvSpPr>
        <dsp:cNvPr id="0" name=""/>
        <dsp:cNvSpPr/>
      </dsp:nvSpPr>
      <dsp:spPr>
        <a:xfrm>
          <a:off x="7438" y="466121"/>
          <a:ext cx="2544259" cy="7632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053" tIns="201053" rIns="201053" bIns="201053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Analyze</a:t>
          </a:r>
        </a:p>
      </dsp:txBody>
      <dsp:txXfrm>
        <a:off x="7438" y="466121"/>
        <a:ext cx="2544259" cy="763277"/>
      </dsp:txXfrm>
    </dsp:sp>
    <dsp:sp modelId="{405F993F-A8FF-43DB-9FE0-6979C8EFC3AD}">
      <dsp:nvSpPr>
        <dsp:cNvPr id="0" name=""/>
        <dsp:cNvSpPr/>
      </dsp:nvSpPr>
      <dsp:spPr>
        <a:xfrm>
          <a:off x="7438" y="1229399"/>
          <a:ext cx="2544259" cy="265581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316" tIns="251316" rIns="251316" bIns="251316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Analyze assessment and diagnostic findings used in the evaluation of ocular and otic disorders. </a:t>
          </a:r>
        </a:p>
      </dsp:txBody>
      <dsp:txXfrm>
        <a:off x="7438" y="1229399"/>
        <a:ext cx="2544259" cy="2655816"/>
      </dsp:txXfrm>
    </dsp:sp>
    <dsp:sp modelId="{9469C1DB-6821-4EBA-AD51-65D9FE7733CB}">
      <dsp:nvSpPr>
        <dsp:cNvPr id="0" name=""/>
        <dsp:cNvSpPr/>
      </dsp:nvSpPr>
      <dsp:spPr>
        <a:xfrm>
          <a:off x="2659592" y="466121"/>
          <a:ext cx="2544259" cy="763277"/>
        </a:xfrm>
        <a:prstGeom prst="rect">
          <a:avLst/>
        </a:prstGeom>
        <a:solidFill>
          <a:schemeClr val="accent2">
            <a:hueOff val="915447"/>
            <a:satOff val="-16269"/>
            <a:lumOff val="523"/>
            <a:alphaOff val="0"/>
          </a:schemeClr>
        </a:solidFill>
        <a:ln w="12700" cap="flat" cmpd="sng" algn="ctr">
          <a:solidFill>
            <a:schemeClr val="accent2">
              <a:hueOff val="915447"/>
              <a:satOff val="-16269"/>
              <a:lumOff val="52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053" tIns="201053" rIns="201053" bIns="201053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Describe</a:t>
          </a:r>
        </a:p>
      </dsp:txBody>
      <dsp:txXfrm>
        <a:off x="2659592" y="466121"/>
        <a:ext cx="2544259" cy="763277"/>
      </dsp:txXfrm>
    </dsp:sp>
    <dsp:sp modelId="{B31EB0FA-F219-49AE-AF5A-24447BB63BE4}">
      <dsp:nvSpPr>
        <dsp:cNvPr id="0" name=""/>
        <dsp:cNvSpPr/>
      </dsp:nvSpPr>
      <dsp:spPr>
        <a:xfrm>
          <a:off x="2659592" y="1229399"/>
          <a:ext cx="2544259" cy="2655816"/>
        </a:xfrm>
        <a:prstGeom prst="rect">
          <a:avLst/>
        </a:prstGeom>
        <a:solidFill>
          <a:schemeClr val="accent2">
            <a:tint val="40000"/>
            <a:alpha val="90000"/>
            <a:hueOff val="1092372"/>
            <a:satOff val="-14205"/>
            <a:lumOff val="-44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1092372"/>
              <a:satOff val="-14205"/>
              <a:lumOff val="-44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316" tIns="251316" rIns="251316" bIns="251316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Describe the clinical features, assessment findings, and medical-surgical and nursing management of patients with ocular disorders.  </a:t>
          </a:r>
        </a:p>
      </dsp:txBody>
      <dsp:txXfrm>
        <a:off x="2659592" y="1229399"/>
        <a:ext cx="2544259" cy="2655816"/>
      </dsp:txXfrm>
    </dsp:sp>
    <dsp:sp modelId="{03DDC0E9-F4CE-4CF8-BCB9-62F49A725230}">
      <dsp:nvSpPr>
        <dsp:cNvPr id="0" name=""/>
        <dsp:cNvSpPr/>
      </dsp:nvSpPr>
      <dsp:spPr>
        <a:xfrm>
          <a:off x="5311747" y="466121"/>
          <a:ext cx="2544259" cy="763277"/>
        </a:xfrm>
        <a:prstGeom prst="rect">
          <a:avLst/>
        </a:prstGeom>
        <a:solidFill>
          <a:schemeClr val="accent2">
            <a:hueOff val="1830893"/>
            <a:satOff val="-32539"/>
            <a:lumOff val="1046"/>
            <a:alphaOff val="0"/>
          </a:schemeClr>
        </a:solidFill>
        <a:ln w="12700" cap="flat" cmpd="sng" algn="ctr">
          <a:solidFill>
            <a:schemeClr val="accent2">
              <a:hueOff val="1830893"/>
              <a:satOff val="-32539"/>
              <a:lumOff val="104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053" tIns="201053" rIns="201053" bIns="201053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Describe</a:t>
          </a:r>
        </a:p>
      </dsp:txBody>
      <dsp:txXfrm>
        <a:off x="5311747" y="466121"/>
        <a:ext cx="2544259" cy="763277"/>
      </dsp:txXfrm>
    </dsp:sp>
    <dsp:sp modelId="{26246BEA-0C91-486A-A365-1CC6FCE301D2}">
      <dsp:nvSpPr>
        <dsp:cNvPr id="0" name=""/>
        <dsp:cNvSpPr/>
      </dsp:nvSpPr>
      <dsp:spPr>
        <a:xfrm>
          <a:off x="5311747" y="1229399"/>
          <a:ext cx="2544259" cy="2655816"/>
        </a:xfrm>
        <a:prstGeom prst="rect">
          <a:avLst/>
        </a:prstGeom>
        <a:solidFill>
          <a:schemeClr val="accent2">
            <a:tint val="40000"/>
            <a:alpha val="90000"/>
            <a:hueOff val="2184745"/>
            <a:satOff val="-28410"/>
            <a:lumOff val="-898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2184745"/>
              <a:satOff val="-28410"/>
              <a:lumOff val="-89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316" tIns="251316" rIns="251316" bIns="251316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Describe the clinical features, assessment findings, and medical-surgical and nursing management of patients with otic disorders. </a:t>
          </a:r>
        </a:p>
      </dsp:txBody>
      <dsp:txXfrm>
        <a:off x="5311747" y="1229399"/>
        <a:ext cx="2544259" cy="2655816"/>
      </dsp:txXfrm>
    </dsp:sp>
    <dsp:sp modelId="{5DB58E69-1131-4255-9262-338736F28F22}">
      <dsp:nvSpPr>
        <dsp:cNvPr id="0" name=""/>
        <dsp:cNvSpPr/>
      </dsp:nvSpPr>
      <dsp:spPr>
        <a:xfrm>
          <a:off x="7963901" y="466121"/>
          <a:ext cx="2544259" cy="763277"/>
        </a:xfrm>
        <a:prstGeom prst="rect">
          <a:avLst/>
        </a:prstGeom>
        <a:solidFill>
          <a:schemeClr val="accent2">
            <a:hueOff val="2746340"/>
            <a:satOff val="-48808"/>
            <a:lumOff val="1569"/>
            <a:alphaOff val="0"/>
          </a:schemeClr>
        </a:solidFill>
        <a:ln w="12700" cap="flat" cmpd="sng" algn="ctr">
          <a:solidFill>
            <a:schemeClr val="accent2">
              <a:hueOff val="2746340"/>
              <a:satOff val="-48808"/>
              <a:lumOff val="15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053" tIns="201053" rIns="201053" bIns="201053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Identify</a:t>
          </a:r>
        </a:p>
      </dsp:txBody>
      <dsp:txXfrm>
        <a:off x="7963901" y="466121"/>
        <a:ext cx="2544259" cy="763277"/>
      </dsp:txXfrm>
    </dsp:sp>
    <dsp:sp modelId="{49CC0068-0D47-451D-8357-A1A852E9486B}">
      <dsp:nvSpPr>
        <dsp:cNvPr id="0" name=""/>
        <dsp:cNvSpPr/>
      </dsp:nvSpPr>
      <dsp:spPr>
        <a:xfrm>
          <a:off x="7963901" y="1229399"/>
          <a:ext cx="2544259" cy="2655816"/>
        </a:xfrm>
        <a:prstGeom prst="rect">
          <a:avLst/>
        </a:prstGeom>
        <a:solidFill>
          <a:schemeClr val="accent2">
            <a:tint val="40000"/>
            <a:alpha val="90000"/>
            <a:hueOff val="3277117"/>
            <a:satOff val="-42615"/>
            <a:lumOff val="-1347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3277117"/>
              <a:satOff val="-42615"/>
              <a:lumOff val="-134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316" tIns="251316" rIns="251316" bIns="251316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Identify methods to effectively communicate with a person with a hearing or vision disorder. </a:t>
          </a:r>
        </a:p>
      </dsp:txBody>
      <dsp:txXfrm>
        <a:off x="7963901" y="1229399"/>
        <a:ext cx="2544259" cy="265581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9572BC-C690-4F4E-95D4-6F08BBEB4427}">
      <dsp:nvSpPr>
        <dsp:cNvPr id="0" name=""/>
        <dsp:cNvSpPr/>
      </dsp:nvSpPr>
      <dsp:spPr>
        <a:xfrm>
          <a:off x="0" y="0"/>
          <a:ext cx="10515600" cy="435133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 82-year-old client had right-eye cataract surgery and implant of an intraocular lens. The nurse provides discharge instructions; special wraparound sunglasses; a padded, metal eye protector for bedtime; and a prescribed antibiotic, corticosteroid, and NSAID eye drops.)</a:t>
          </a:r>
        </a:p>
      </dsp:txBody>
      <dsp:txXfrm>
        <a:off x="0" y="0"/>
        <a:ext cx="10515600" cy="2349722"/>
      </dsp:txXfrm>
    </dsp:sp>
    <dsp:sp modelId="{943D5F36-3408-47DC-BE33-48D49E293A13}">
      <dsp:nvSpPr>
        <dsp:cNvPr id="0" name=""/>
        <dsp:cNvSpPr/>
      </dsp:nvSpPr>
      <dsp:spPr>
        <a:xfrm>
          <a:off x="0" y="2262695"/>
          <a:ext cx="5257799" cy="200161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45720" rIns="256032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What discharge instructions should the nurse provide?</a:t>
          </a:r>
        </a:p>
      </dsp:txBody>
      <dsp:txXfrm>
        <a:off x="0" y="2262695"/>
        <a:ext cx="5257799" cy="2001615"/>
      </dsp:txXfrm>
    </dsp:sp>
    <dsp:sp modelId="{4D25A102-DB8F-4988-8DC8-674B11BB87CE}">
      <dsp:nvSpPr>
        <dsp:cNvPr id="0" name=""/>
        <dsp:cNvSpPr/>
      </dsp:nvSpPr>
      <dsp:spPr>
        <a:xfrm>
          <a:off x="5257800" y="2262695"/>
          <a:ext cx="5257799" cy="2001615"/>
        </a:xfrm>
        <a:prstGeom prst="rect">
          <a:avLst/>
        </a:prstGeom>
        <a:solidFill>
          <a:schemeClr val="accent2">
            <a:tint val="40000"/>
            <a:alpha val="90000"/>
            <a:hueOff val="3277117"/>
            <a:satOff val="-42615"/>
            <a:lumOff val="-1347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3277117"/>
              <a:satOff val="-42615"/>
              <a:lumOff val="-134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45720" rIns="256032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What instructions should the nurse provide on applying eye drops?</a:t>
          </a:r>
        </a:p>
      </dsp:txBody>
      <dsp:txXfrm>
        <a:off x="5257800" y="2262695"/>
        <a:ext cx="5257799" cy="200161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207B33-5E78-4CB2-B1CA-C66C78D2BAED}">
      <dsp:nvSpPr>
        <dsp:cNvPr id="0" name=""/>
        <dsp:cNvSpPr/>
      </dsp:nvSpPr>
      <dsp:spPr>
        <a:xfrm>
          <a:off x="3494" y="13760"/>
          <a:ext cx="3407217" cy="102103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Scleral Buckle</a:t>
          </a:r>
        </a:p>
      </dsp:txBody>
      <dsp:txXfrm>
        <a:off x="3494" y="13760"/>
        <a:ext cx="3407217" cy="1021033"/>
      </dsp:txXfrm>
    </dsp:sp>
    <dsp:sp modelId="{279ABE5E-8F00-4D5D-9D00-A1597D1B6DF7}">
      <dsp:nvSpPr>
        <dsp:cNvPr id="0" name=""/>
        <dsp:cNvSpPr/>
      </dsp:nvSpPr>
      <dsp:spPr>
        <a:xfrm>
          <a:off x="3494" y="1034794"/>
          <a:ext cx="3407217" cy="376328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Band compresses the sclera and brings 2 layers of retina together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High success rate</a:t>
          </a:r>
        </a:p>
      </dsp:txBody>
      <dsp:txXfrm>
        <a:off x="3494" y="1034794"/>
        <a:ext cx="3407217" cy="3763287"/>
      </dsp:txXfrm>
    </dsp:sp>
    <dsp:sp modelId="{BFF006A4-418A-44BF-9607-C6AE6FB5B45F}">
      <dsp:nvSpPr>
        <dsp:cNvPr id="0" name=""/>
        <dsp:cNvSpPr/>
      </dsp:nvSpPr>
      <dsp:spPr>
        <a:xfrm>
          <a:off x="3887722" y="13760"/>
          <a:ext cx="3407217" cy="1021033"/>
        </a:xfrm>
        <a:prstGeom prst="rect">
          <a:avLst/>
        </a:prstGeom>
        <a:gradFill rotWithShape="0">
          <a:gsLst>
            <a:gs pos="0">
              <a:schemeClr val="accent2">
                <a:hueOff val="1373170"/>
                <a:satOff val="-24404"/>
                <a:lumOff val="78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373170"/>
                <a:satOff val="-24404"/>
                <a:lumOff val="78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373170"/>
                <a:satOff val="-24404"/>
                <a:lumOff val="78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1373170"/>
              <a:satOff val="-24404"/>
              <a:lumOff val="785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Vitrectomy</a:t>
          </a:r>
          <a:r>
            <a:rPr lang="en-US" sz="2100" kern="1200" dirty="0"/>
            <a:t>   </a:t>
          </a:r>
        </a:p>
      </dsp:txBody>
      <dsp:txXfrm>
        <a:off x="3887722" y="13760"/>
        <a:ext cx="3407217" cy="1021033"/>
      </dsp:txXfrm>
    </dsp:sp>
    <dsp:sp modelId="{36565575-468C-41F8-B35A-C9D03EF9DCA8}">
      <dsp:nvSpPr>
        <dsp:cNvPr id="0" name=""/>
        <dsp:cNvSpPr/>
      </dsp:nvSpPr>
      <dsp:spPr>
        <a:xfrm>
          <a:off x="3887722" y="1034794"/>
          <a:ext cx="3407217" cy="3763287"/>
        </a:xfrm>
        <a:prstGeom prst="rect">
          <a:avLst/>
        </a:prstGeom>
        <a:solidFill>
          <a:schemeClr val="accent2">
            <a:tint val="40000"/>
            <a:alpha val="90000"/>
            <a:hueOff val="1638559"/>
            <a:satOff val="-21307"/>
            <a:lumOff val="-673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1638559"/>
              <a:satOff val="-21307"/>
              <a:lumOff val="-67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Dissection of preretinal membranes and retinal stabilization using an intraoperative vitreous substitute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Frequently used in combination with other procedures</a:t>
          </a:r>
        </a:p>
      </dsp:txBody>
      <dsp:txXfrm>
        <a:off x="3887722" y="1034794"/>
        <a:ext cx="3407217" cy="3763287"/>
      </dsp:txXfrm>
    </dsp:sp>
    <dsp:sp modelId="{CE65E52A-8B6D-4F43-A896-2FA03443E95A}">
      <dsp:nvSpPr>
        <dsp:cNvPr id="0" name=""/>
        <dsp:cNvSpPr/>
      </dsp:nvSpPr>
      <dsp:spPr>
        <a:xfrm>
          <a:off x="7771950" y="13760"/>
          <a:ext cx="3407217" cy="1021033"/>
        </a:xfrm>
        <a:prstGeom prst="rect">
          <a:avLst/>
        </a:prstGeom>
        <a:gradFill rotWithShape="0">
          <a:gsLst>
            <a:gs pos="0">
              <a:schemeClr val="accent2">
                <a:hueOff val="2746340"/>
                <a:satOff val="-48808"/>
                <a:lumOff val="156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746340"/>
                <a:satOff val="-48808"/>
                <a:lumOff val="156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746340"/>
                <a:satOff val="-48808"/>
                <a:lumOff val="156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2746340"/>
              <a:satOff val="-48808"/>
              <a:lumOff val="1569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Pneumatic Retinopexy  </a:t>
          </a:r>
        </a:p>
      </dsp:txBody>
      <dsp:txXfrm>
        <a:off x="7771950" y="13760"/>
        <a:ext cx="3407217" cy="1021033"/>
      </dsp:txXfrm>
    </dsp:sp>
    <dsp:sp modelId="{98287268-5359-4B28-9BCF-AC681B81F62E}">
      <dsp:nvSpPr>
        <dsp:cNvPr id="0" name=""/>
        <dsp:cNvSpPr/>
      </dsp:nvSpPr>
      <dsp:spPr>
        <a:xfrm>
          <a:off x="7771950" y="1034794"/>
          <a:ext cx="3407217" cy="3763287"/>
        </a:xfrm>
        <a:prstGeom prst="rect">
          <a:avLst/>
        </a:prstGeom>
        <a:solidFill>
          <a:schemeClr val="accent2">
            <a:tint val="40000"/>
            <a:alpha val="90000"/>
            <a:hueOff val="3277117"/>
            <a:satOff val="-42615"/>
            <a:lumOff val="-1347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3277117"/>
              <a:satOff val="-42615"/>
              <a:lumOff val="-134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Injected gas bubble, liquid, or oil is used to flatten the sensory retina 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Pt must remain PRONE to keep gas bubble lying over the area of detachment to provide consistent pressure to reattach the sensory retina</a:t>
          </a:r>
        </a:p>
      </dsp:txBody>
      <dsp:txXfrm>
        <a:off x="7771950" y="1034794"/>
        <a:ext cx="3407217" cy="376328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68693C-25F2-427F-A1C3-704383D455FF}">
      <dsp:nvSpPr>
        <dsp:cNvPr id="0" name=""/>
        <dsp:cNvSpPr/>
      </dsp:nvSpPr>
      <dsp:spPr>
        <a:xfrm>
          <a:off x="1376" y="1014769"/>
          <a:ext cx="4830211" cy="306718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BEB63B-A78D-400E-9308-A22C4A841564}">
      <dsp:nvSpPr>
        <dsp:cNvPr id="0" name=""/>
        <dsp:cNvSpPr/>
      </dsp:nvSpPr>
      <dsp:spPr>
        <a:xfrm>
          <a:off x="538066" y="1524624"/>
          <a:ext cx="4830211" cy="30671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Identify manifestations that may be exhibited by a client with a hearing disorder.</a:t>
          </a:r>
        </a:p>
      </dsp:txBody>
      <dsp:txXfrm>
        <a:off x="627901" y="1614459"/>
        <a:ext cx="4650541" cy="2887514"/>
      </dsp:txXfrm>
    </dsp:sp>
    <dsp:sp modelId="{9A5B0613-D7BA-4F37-A89C-D5A8F5EFD606}">
      <dsp:nvSpPr>
        <dsp:cNvPr id="0" name=""/>
        <dsp:cNvSpPr/>
      </dsp:nvSpPr>
      <dsp:spPr>
        <a:xfrm>
          <a:off x="5904967" y="1014769"/>
          <a:ext cx="4830211" cy="306718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3D75F6-D675-49C8-BD2A-82E7335E7E8D}">
      <dsp:nvSpPr>
        <dsp:cNvPr id="0" name=""/>
        <dsp:cNvSpPr/>
      </dsp:nvSpPr>
      <dsp:spPr>
        <a:xfrm>
          <a:off x="6441657" y="1524624"/>
          <a:ext cx="4830211" cy="30671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What strategies would the nurse include in the plan of care for clients with hearing disorders?</a:t>
          </a:r>
        </a:p>
      </dsp:txBody>
      <dsp:txXfrm>
        <a:off x="6531492" y="1614459"/>
        <a:ext cx="4650541" cy="288751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485F06-F865-4B27-909E-F4E19562DCB6}">
      <dsp:nvSpPr>
        <dsp:cNvPr id="0" name=""/>
        <dsp:cNvSpPr/>
      </dsp:nvSpPr>
      <dsp:spPr>
        <a:xfrm>
          <a:off x="0" y="324736"/>
          <a:ext cx="11437494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E8D32F-007E-4607-A2D0-4102386A68CF}">
      <dsp:nvSpPr>
        <dsp:cNvPr id="0" name=""/>
        <dsp:cNvSpPr/>
      </dsp:nvSpPr>
      <dsp:spPr>
        <a:xfrm>
          <a:off x="571874" y="29536"/>
          <a:ext cx="8006246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2617" tIns="0" rIns="302617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Occurs in 2 to 3 of every 1000 births in the U.S.</a:t>
          </a:r>
        </a:p>
      </dsp:txBody>
      <dsp:txXfrm>
        <a:off x="600695" y="58357"/>
        <a:ext cx="7948604" cy="532758"/>
      </dsp:txXfrm>
    </dsp:sp>
    <dsp:sp modelId="{04432B11-5145-4D6B-9F33-747E807BED69}">
      <dsp:nvSpPr>
        <dsp:cNvPr id="0" name=""/>
        <dsp:cNvSpPr/>
      </dsp:nvSpPr>
      <dsp:spPr>
        <a:xfrm>
          <a:off x="0" y="1231936"/>
          <a:ext cx="11437494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42C5D2-7FB4-4A92-84F4-112C69D5BCB7}">
      <dsp:nvSpPr>
        <dsp:cNvPr id="0" name=""/>
        <dsp:cNvSpPr/>
      </dsp:nvSpPr>
      <dsp:spPr>
        <a:xfrm>
          <a:off x="571874" y="936736"/>
          <a:ext cx="8006246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2617" tIns="0" rIns="302617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Presbycusis</a:t>
          </a:r>
          <a:r>
            <a:rPr lang="en-US" sz="2100" kern="1200" dirty="0"/>
            <a:t> </a:t>
          </a:r>
        </a:p>
      </dsp:txBody>
      <dsp:txXfrm>
        <a:off x="600695" y="965557"/>
        <a:ext cx="7948604" cy="532758"/>
      </dsp:txXfrm>
    </dsp:sp>
    <dsp:sp modelId="{E77E8035-0B64-4E17-A150-804B2199D8F3}">
      <dsp:nvSpPr>
        <dsp:cNvPr id="0" name=""/>
        <dsp:cNvSpPr/>
      </dsp:nvSpPr>
      <dsp:spPr>
        <a:xfrm>
          <a:off x="0" y="2110585"/>
          <a:ext cx="11437494" cy="289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7677" tIns="416560" rIns="887677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Family history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Congenital malformations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Ototoxic medications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Recurrent ear infections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Exposure to loud noises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Perforation of tympanic membrane</a:t>
          </a:r>
        </a:p>
      </dsp:txBody>
      <dsp:txXfrm>
        <a:off x="0" y="2110585"/>
        <a:ext cx="11437494" cy="2898000"/>
      </dsp:txXfrm>
    </dsp:sp>
    <dsp:sp modelId="{F8D99E87-391C-4C9A-B7E3-540B2016BCBA}">
      <dsp:nvSpPr>
        <dsp:cNvPr id="0" name=""/>
        <dsp:cNvSpPr/>
      </dsp:nvSpPr>
      <dsp:spPr>
        <a:xfrm>
          <a:off x="571874" y="1843936"/>
          <a:ext cx="8006246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2617" tIns="0" rIns="302617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Risk factors</a:t>
          </a:r>
        </a:p>
      </dsp:txBody>
      <dsp:txXfrm>
        <a:off x="600695" y="1872757"/>
        <a:ext cx="7948604" cy="53275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512A5F-B044-4906-A1A1-06D0C7A6E066}">
      <dsp:nvSpPr>
        <dsp:cNvPr id="0" name=""/>
        <dsp:cNvSpPr/>
      </dsp:nvSpPr>
      <dsp:spPr>
        <a:xfrm>
          <a:off x="762194" y="453724"/>
          <a:ext cx="812109" cy="81210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429FB2-F3A7-4CF5-9C0F-73C19F8A40E3}">
      <dsp:nvSpPr>
        <dsp:cNvPr id="0" name=""/>
        <dsp:cNvSpPr/>
      </dsp:nvSpPr>
      <dsp:spPr>
        <a:xfrm>
          <a:off x="8092" y="1413921"/>
          <a:ext cx="2320312" cy="3480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kern="1200"/>
            <a:t>Conductive</a:t>
          </a:r>
        </a:p>
      </dsp:txBody>
      <dsp:txXfrm>
        <a:off x="8092" y="1413921"/>
        <a:ext cx="2320312" cy="348046"/>
      </dsp:txXfrm>
    </dsp:sp>
    <dsp:sp modelId="{9BE7022B-43B4-4840-B2BA-9746491D2C3F}">
      <dsp:nvSpPr>
        <dsp:cNvPr id="0" name=""/>
        <dsp:cNvSpPr/>
      </dsp:nvSpPr>
      <dsp:spPr>
        <a:xfrm>
          <a:off x="8092" y="1830845"/>
          <a:ext cx="2320312" cy="20667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Due to external canal or middle ear problem 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Often caused by otitis media, otosclerosis, foreign bodies, ear wax</a:t>
          </a:r>
        </a:p>
      </dsp:txBody>
      <dsp:txXfrm>
        <a:off x="8092" y="1830845"/>
        <a:ext cx="2320312" cy="2066767"/>
      </dsp:txXfrm>
    </dsp:sp>
    <dsp:sp modelId="{0E89945B-E48A-4069-A35E-681335E569BE}">
      <dsp:nvSpPr>
        <dsp:cNvPr id="0" name=""/>
        <dsp:cNvSpPr/>
      </dsp:nvSpPr>
      <dsp:spPr>
        <a:xfrm>
          <a:off x="3488561" y="453724"/>
          <a:ext cx="812109" cy="81210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53EB4F-B2BA-414F-9EAE-2E3F281E1661}">
      <dsp:nvSpPr>
        <dsp:cNvPr id="0" name=""/>
        <dsp:cNvSpPr/>
      </dsp:nvSpPr>
      <dsp:spPr>
        <a:xfrm>
          <a:off x="2734460" y="1413921"/>
          <a:ext cx="2320312" cy="3480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kern="1200"/>
            <a:t>Sensorineural</a:t>
          </a:r>
        </a:p>
      </dsp:txBody>
      <dsp:txXfrm>
        <a:off x="2734460" y="1413921"/>
        <a:ext cx="2320312" cy="348046"/>
      </dsp:txXfrm>
    </dsp:sp>
    <dsp:sp modelId="{357484EB-4114-4238-9A64-12A7BB86F88D}">
      <dsp:nvSpPr>
        <dsp:cNvPr id="0" name=""/>
        <dsp:cNvSpPr/>
      </dsp:nvSpPr>
      <dsp:spPr>
        <a:xfrm>
          <a:off x="2734460" y="1830845"/>
          <a:ext cx="2320312" cy="20667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Due to damage to the cochlea or vestibulocochlear nerve (CN VIII)</a:t>
          </a:r>
        </a:p>
      </dsp:txBody>
      <dsp:txXfrm>
        <a:off x="2734460" y="1830845"/>
        <a:ext cx="2320312" cy="2066767"/>
      </dsp:txXfrm>
    </dsp:sp>
    <dsp:sp modelId="{FBF4C193-E212-4165-9413-4D147E71EE46}">
      <dsp:nvSpPr>
        <dsp:cNvPr id="0" name=""/>
        <dsp:cNvSpPr/>
      </dsp:nvSpPr>
      <dsp:spPr>
        <a:xfrm>
          <a:off x="6214928" y="453724"/>
          <a:ext cx="812109" cy="81210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C920DC-6D28-400E-9AC7-2D2100E1BA22}">
      <dsp:nvSpPr>
        <dsp:cNvPr id="0" name=""/>
        <dsp:cNvSpPr/>
      </dsp:nvSpPr>
      <dsp:spPr>
        <a:xfrm>
          <a:off x="5460827" y="1413921"/>
          <a:ext cx="2320312" cy="3480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kern="1200"/>
            <a:t>Mixed </a:t>
          </a:r>
        </a:p>
      </dsp:txBody>
      <dsp:txXfrm>
        <a:off x="5460827" y="1413921"/>
        <a:ext cx="2320312" cy="348046"/>
      </dsp:txXfrm>
    </dsp:sp>
    <dsp:sp modelId="{056CF874-D15C-492C-BA0E-02FA09BFC911}">
      <dsp:nvSpPr>
        <dsp:cNvPr id="0" name=""/>
        <dsp:cNvSpPr/>
      </dsp:nvSpPr>
      <dsp:spPr>
        <a:xfrm>
          <a:off x="5460827" y="1830845"/>
          <a:ext cx="2320312" cy="20667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Both conductive and sensorineural </a:t>
          </a:r>
        </a:p>
      </dsp:txBody>
      <dsp:txXfrm>
        <a:off x="5460827" y="1830845"/>
        <a:ext cx="2320312" cy="2066767"/>
      </dsp:txXfrm>
    </dsp:sp>
    <dsp:sp modelId="{32D67A1C-FEA6-47A3-91B5-9CD4CEF9ECD3}">
      <dsp:nvSpPr>
        <dsp:cNvPr id="0" name=""/>
        <dsp:cNvSpPr/>
      </dsp:nvSpPr>
      <dsp:spPr>
        <a:xfrm>
          <a:off x="8941296" y="453724"/>
          <a:ext cx="812109" cy="81210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1CBFB7-3B26-4C9C-AE68-25DD4B96213F}">
      <dsp:nvSpPr>
        <dsp:cNvPr id="0" name=""/>
        <dsp:cNvSpPr/>
      </dsp:nvSpPr>
      <dsp:spPr>
        <a:xfrm>
          <a:off x="8187194" y="1413921"/>
          <a:ext cx="2320312" cy="3480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kern="1200"/>
            <a:t>Functional </a:t>
          </a:r>
        </a:p>
      </dsp:txBody>
      <dsp:txXfrm>
        <a:off x="8187194" y="1413921"/>
        <a:ext cx="2320312" cy="348046"/>
      </dsp:txXfrm>
    </dsp:sp>
    <dsp:sp modelId="{77E8DFCB-7C0F-407C-812F-EBBEEA322BCC}">
      <dsp:nvSpPr>
        <dsp:cNvPr id="0" name=""/>
        <dsp:cNvSpPr/>
      </dsp:nvSpPr>
      <dsp:spPr>
        <a:xfrm>
          <a:off x="8187194" y="1830845"/>
          <a:ext cx="2320312" cy="20667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Psychogenic 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000" kern="1200" dirty="0"/>
            <a:t>Due to emotional reaction </a:t>
          </a:r>
        </a:p>
      </dsp:txBody>
      <dsp:txXfrm>
        <a:off x="8187194" y="1830845"/>
        <a:ext cx="2320312" cy="206676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D474E4-F8DC-4510-833F-B97C7D20DD6C}">
      <dsp:nvSpPr>
        <dsp:cNvPr id="0" name=""/>
        <dsp:cNvSpPr/>
      </dsp:nvSpPr>
      <dsp:spPr>
        <a:xfrm>
          <a:off x="3448778" y="1193527"/>
          <a:ext cx="75959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59595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808821" y="1235292"/>
        <a:ext cx="39509" cy="7909"/>
      </dsp:txXfrm>
    </dsp:sp>
    <dsp:sp modelId="{63AA7D85-8B76-43E7-8AA5-9F59E95BBC31}">
      <dsp:nvSpPr>
        <dsp:cNvPr id="0" name=""/>
        <dsp:cNvSpPr/>
      </dsp:nvSpPr>
      <dsp:spPr>
        <a:xfrm>
          <a:off x="14945" y="208557"/>
          <a:ext cx="3435632" cy="20613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8349" tIns="176712" rIns="168349" bIns="17671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Auditory prosthesis that consists of a microphone, speech processor, transmitter and receiver that converts sounds into electric impulses and electrodes that are attached to the auditory nerve</a:t>
          </a:r>
        </a:p>
      </dsp:txBody>
      <dsp:txXfrm>
        <a:off x="14945" y="208557"/>
        <a:ext cx="3435632" cy="2061379"/>
      </dsp:txXfrm>
    </dsp:sp>
    <dsp:sp modelId="{F7575F94-A8A1-46C0-BC1F-64EE1FC34D32}">
      <dsp:nvSpPr>
        <dsp:cNvPr id="0" name=""/>
        <dsp:cNvSpPr/>
      </dsp:nvSpPr>
      <dsp:spPr>
        <a:xfrm>
          <a:off x="7674606" y="1193527"/>
          <a:ext cx="75959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59595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8034649" y="1235292"/>
        <a:ext cx="39509" cy="7909"/>
      </dsp:txXfrm>
    </dsp:sp>
    <dsp:sp modelId="{7957ABBB-E55B-4D9F-B15A-16A4221C87D5}">
      <dsp:nvSpPr>
        <dsp:cNvPr id="0" name=""/>
        <dsp:cNvSpPr/>
      </dsp:nvSpPr>
      <dsp:spPr>
        <a:xfrm>
          <a:off x="4240774" y="208557"/>
          <a:ext cx="3435632" cy="20613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8349" tIns="176712" rIns="168349" bIns="176712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Transmitter is located outside the head behind the ear and connects via magnet to the receiver located immediately below it, under the skin</a:t>
          </a:r>
        </a:p>
      </dsp:txBody>
      <dsp:txXfrm>
        <a:off x="4240774" y="208557"/>
        <a:ext cx="3435632" cy="2061379"/>
      </dsp:txXfrm>
    </dsp:sp>
    <dsp:sp modelId="{BE78063C-4CF9-4310-B806-36AA148AD87A}">
      <dsp:nvSpPr>
        <dsp:cNvPr id="0" name=""/>
        <dsp:cNvSpPr/>
      </dsp:nvSpPr>
      <dsp:spPr>
        <a:xfrm>
          <a:off x="1732762" y="2268137"/>
          <a:ext cx="8451656" cy="759595"/>
        </a:xfrm>
        <a:custGeom>
          <a:avLst/>
          <a:gdLst/>
          <a:ahLst/>
          <a:cxnLst/>
          <a:rect l="0" t="0" r="0" b="0"/>
          <a:pathLst>
            <a:path>
              <a:moveTo>
                <a:pt x="8451656" y="0"/>
              </a:moveTo>
              <a:lnTo>
                <a:pt x="8451656" y="396897"/>
              </a:lnTo>
              <a:lnTo>
                <a:pt x="0" y="396897"/>
              </a:lnTo>
              <a:lnTo>
                <a:pt x="0" y="759595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746377" y="2643980"/>
        <a:ext cx="424425" cy="7909"/>
      </dsp:txXfrm>
    </dsp:sp>
    <dsp:sp modelId="{2010B653-C539-48C8-8CF1-339CFED10B0B}">
      <dsp:nvSpPr>
        <dsp:cNvPr id="0" name=""/>
        <dsp:cNvSpPr/>
      </dsp:nvSpPr>
      <dsp:spPr>
        <a:xfrm>
          <a:off x="8466602" y="208557"/>
          <a:ext cx="3435632" cy="20613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8349" tIns="176712" rIns="168349" bIns="176712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Controversy with many within the Deaf community</a:t>
          </a:r>
        </a:p>
      </dsp:txBody>
      <dsp:txXfrm>
        <a:off x="8466602" y="208557"/>
        <a:ext cx="3435632" cy="2061379"/>
      </dsp:txXfrm>
    </dsp:sp>
    <dsp:sp modelId="{134BD79D-CCB7-4E56-971A-33CAD88A15E4}">
      <dsp:nvSpPr>
        <dsp:cNvPr id="0" name=""/>
        <dsp:cNvSpPr/>
      </dsp:nvSpPr>
      <dsp:spPr>
        <a:xfrm>
          <a:off x="3448778" y="4045102"/>
          <a:ext cx="75959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59595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808821" y="4086867"/>
        <a:ext cx="39509" cy="7909"/>
      </dsp:txXfrm>
    </dsp:sp>
    <dsp:sp modelId="{44419E44-74E1-417B-9CE9-C575110DE468}">
      <dsp:nvSpPr>
        <dsp:cNvPr id="0" name=""/>
        <dsp:cNvSpPr/>
      </dsp:nvSpPr>
      <dsp:spPr>
        <a:xfrm>
          <a:off x="14945" y="3060132"/>
          <a:ext cx="3435632" cy="20613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8349" tIns="176712" rIns="168349" bIns="176712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Those who were born totally deaf adapt more slowly </a:t>
          </a:r>
        </a:p>
      </dsp:txBody>
      <dsp:txXfrm>
        <a:off x="14945" y="3060132"/>
        <a:ext cx="3435632" cy="2061379"/>
      </dsp:txXfrm>
    </dsp:sp>
    <dsp:sp modelId="{DFCE7071-6547-4C4B-9F0C-A2EF9CCCC071}">
      <dsp:nvSpPr>
        <dsp:cNvPr id="0" name=""/>
        <dsp:cNvSpPr/>
      </dsp:nvSpPr>
      <dsp:spPr>
        <a:xfrm>
          <a:off x="7674606" y="4045102"/>
          <a:ext cx="75959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59595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8034649" y="4086867"/>
        <a:ext cx="39509" cy="7909"/>
      </dsp:txXfrm>
    </dsp:sp>
    <dsp:sp modelId="{FB7F7634-A0A1-4988-8F6B-0DE870BE745B}">
      <dsp:nvSpPr>
        <dsp:cNvPr id="0" name=""/>
        <dsp:cNvSpPr/>
      </dsp:nvSpPr>
      <dsp:spPr>
        <a:xfrm>
          <a:off x="4240774" y="3060132"/>
          <a:ext cx="3435632" cy="20613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8349" tIns="176712" rIns="168349" bIns="176712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Intense, prolonged language training needed for those who did not develop speech</a:t>
          </a:r>
        </a:p>
      </dsp:txBody>
      <dsp:txXfrm>
        <a:off x="4240774" y="3060132"/>
        <a:ext cx="3435632" cy="2061379"/>
      </dsp:txXfrm>
    </dsp:sp>
    <dsp:sp modelId="{F32DDACD-F0D2-4068-8AD7-5B7631195FA5}">
      <dsp:nvSpPr>
        <dsp:cNvPr id="0" name=""/>
        <dsp:cNvSpPr/>
      </dsp:nvSpPr>
      <dsp:spPr>
        <a:xfrm>
          <a:off x="8466602" y="3060132"/>
          <a:ext cx="3435632" cy="20613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8349" tIns="176712" rIns="168349" bIns="176712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Client education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Unit is not turned on immediately after surgery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External unit is applied, and the speech processor is programmed 2 - 6 weeks after surgery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Avoid MRIs</a:t>
          </a:r>
        </a:p>
      </dsp:txBody>
      <dsp:txXfrm>
        <a:off x="8466602" y="3060132"/>
        <a:ext cx="3435632" cy="2061379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5DB5B6-B386-4F29-9487-94A655F51EDD}">
      <dsp:nvSpPr>
        <dsp:cNvPr id="0" name=""/>
        <dsp:cNvSpPr/>
      </dsp:nvSpPr>
      <dsp:spPr>
        <a:xfrm>
          <a:off x="0" y="2626990"/>
          <a:ext cx="10515600" cy="172359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Manifestations</a:t>
          </a:r>
        </a:p>
      </dsp:txBody>
      <dsp:txXfrm>
        <a:off x="0" y="2626990"/>
        <a:ext cx="10515600" cy="930738"/>
      </dsp:txXfrm>
    </dsp:sp>
    <dsp:sp modelId="{3C3E7697-5C41-4DA2-A882-C293EDFBC523}">
      <dsp:nvSpPr>
        <dsp:cNvPr id="0" name=""/>
        <dsp:cNvSpPr/>
      </dsp:nvSpPr>
      <dsp:spPr>
        <a:xfrm>
          <a:off x="5134" y="3523257"/>
          <a:ext cx="1750888" cy="792851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Pain and tenderness </a:t>
          </a:r>
        </a:p>
      </dsp:txBody>
      <dsp:txXfrm>
        <a:off x="5134" y="3523257"/>
        <a:ext cx="1750888" cy="792851"/>
      </dsp:txXfrm>
    </dsp:sp>
    <dsp:sp modelId="{F02FDF82-207C-459D-A56F-3AFDA2CCA4FD}">
      <dsp:nvSpPr>
        <dsp:cNvPr id="0" name=""/>
        <dsp:cNvSpPr/>
      </dsp:nvSpPr>
      <dsp:spPr>
        <a:xfrm>
          <a:off x="1756023" y="3523257"/>
          <a:ext cx="1750888" cy="792851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Discharge</a:t>
          </a:r>
          <a:endParaRPr lang="en-US" sz="1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56023" y="3523257"/>
        <a:ext cx="1750888" cy="792851"/>
      </dsp:txXfrm>
    </dsp:sp>
    <dsp:sp modelId="{F1A90D95-4B07-4E06-A85E-840BACD69349}">
      <dsp:nvSpPr>
        <dsp:cNvPr id="0" name=""/>
        <dsp:cNvSpPr/>
      </dsp:nvSpPr>
      <dsp:spPr>
        <a:xfrm>
          <a:off x="3506911" y="3523257"/>
          <a:ext cx="1750888" cy="792851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Edema and erythema of canal</a:t>
          </a:r>
        </a:p>
      </dsp:txBody>
      <dsp:txXfrm>
        <a:off x="3506911" y="3523257"/>
        <a:ext cx="1750888" cy="792851"/>
      </dsp:txXfrm>
    </dsp:sp>
    <dsp:sp modelId="{A74E7BF5-2FD5-4A6A-9AD9-023715225E40}">
      <dsp:nvSpPr>
        <dsp:cNvPr id="0" name=""/>
        <dsp:cNvSpPr/>
      </dsp:nvSpPr>
      <dsp:spPr>
        <a:xfrm>
          <a:off x="5257800" y="3523257"/>
          <a:ext cx="1750888" cy="792851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Pruritus</a:t>
          </a:r>
          <a:endParaRPr lang="en-US" sz="17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57800" y="3523257"/>
        <a:ext cx="1750888" cy="792851"/>
      </dsp:txXfrm>
    </dsp:sp>
    <dsp:sp modelId="{9B4A569F-AAFB-49BA-A576-B1F391E82CE5}">
      <dsp:nvSpPr>
        <dsp:cNvPr id="0" name=""/>
        <dsp:cNvSpPr/>
      </dsp:nvSpPr>
      <dsp:spPr>
        <a:xfrm>
          <a:off x="7008688" y="3523257"/>
          <a:ext cx="1750888" cy="792851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Hearing l</a:t>
          </a:r>
          <a:r>
            <a:rPr lang="en-US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</a:t>
          </a:r>
          <a:r>
            <a:rPr lang="en-US" sz="17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ss</a:t>
          </a:r>
        </a:p>
      </dsp:txBody>
      <dsp:txXfrm>
        <a:off x="7008688" y="3523257"/>
        <a:ext cx="1750888" cy="792851"/>
      </dsp:txXfrm>
    </dsp:sp>
    <dsp:sp modelId="{53DD79CD-DBC3-4B58-BC50-235A595A88F9}">
      <dsp:nvSpPr>
        <dsp:cNvPr id="0" name=""/>
        <dsp:cNvSpPr/>
      </dsp:nvSpPr>
      <dsp:spPr>
        <a:xfrm>
          <a:off x="8759576" y="3523257"/>
          <a:ext cx="1750888" cy="792851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Feelings of fullness in the ear</a:t>
          </a:r>
        </a:p>
      </dsp:txBody>
      <dsp:txXfrm>
        <a:off x="8759576" y="3523257"/>
        <a:ext cx="1750888" cy="792851"/>
      </dsp:txXfrm>
    </dsp:sp>
    <dsp:sp modelId="{56F21DA4-BF4F-4C99-B75E-ADE2D2AFA5DC}">
      <dsp:nvSpPr>
        <dsp:cNvPr id="0" name=""/>
        <dsp:cNvSpPr/>
      </dsp:nvSpPr>
      <dsp:spPr>
        <a:xfrm rot="10800000">
          <a:off x="0" y="1962"/>
          <a:ext cx="10515600" cy="2650882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Inflammation/infection of the external auditory canal most commonly due to a bacterial or fungal infection</a:t>
          </a:r>
        </a:p>
      </dsp:txBody>
      <dsp:txXfrm rot="10800000">
        <a:off x="0" y="1962"/>
        <a:ext cx="10515600" cy="172246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4438C2-A5DE-4B0C-BFB7-6323FFA50571}">
      <dsp:nvSpPr>
        <dsp:cNvPr id="0" name=""/>
        <dsp:cNvSpPr/>
      </dsp:nvSpPr>
      <dsp:spPr>
        <a:xfrm>
          <a:off x="0" y="212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379458-7D95-483B-8FFA-F3432049CBB0}">
      <dsp:nvSpPr>
        <dsp:cNvPr id="0" name=""/>
        <dsp:cNvSpPr/>
      </dsp:nvSpPr>
      <dsp:spPr>
        <a:xfrm>
          <a:off x="0" y="2124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Acute viral or bacterial infection of the middle ear</a:t>
          </a:r>
        </a:p>
      </dsp:txBody>
      <dsp:txXfrm>
        <a:off x="0" y="2124"/>
        <a:ext cx="10515600" cy="724514"/>
      </dsp:txXfrm>
    </dsp:sp>
    <dsp:sp modelId="{1A6C4399-63EC-44EA-AF2E-D1A72B6ABABC}">
      <dsp:nvSpPr>
        <dsp:cNvPr id="0" name=""/>
        <dsp:cNvSpPr/>
      </dsp:nvSpPr>
      <dsp:spPr>
        <a:xfrm>
          <a:off x="0" y="72663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D518F8-1858-4E3A-8EFC-193BE0073018}">
      <dsp:nvSpPr>
        <dsp:cNvPr id="0" name=""/>
        <dsp:cNvSpPr/>
      </dsp:nvSpPr>
      <dsp:spPr>
        <a:xfrm>
          <a:off x="0" y="726639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Most common in children</a:t>
          </a:r>
        </a:p>
      </dsp:txBody>
      <dsp:txXfrm>
        <a:off x="0" y="726639"/>
        <a:ext cx="10515600" cy="724514"/>
      </dsp:txXfrm>
    </dsp:sp>
    <dsp:sp modelId="{D662EDD5-3E5F-4686-9753-8B7D7DAAEE5C}">
      <dsp:nvSpPr>
        <dsp:cNvPr id="0" name=""/>
        <dsp:cNvSpPr/>
      </dsp:nvSpPr>
      <dsp:spPr>
        <a:xfrm>
          <a:off x="0" y="145115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CA8F1C-2404-42E8-AF38-BF982E90BC05}">
      <dsp:nvSpPr>
        <dsp:cNvPr id="0" name=""/>
        <dsp:cNvSpPr/>
      </dsp:nvSpPr>
      <dsp:spPr>
        <a:xfrm>
          <a:off x="0" y="1451154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Lasts less than 6 weeks</a:t>
          </a:r>
        </a:p>
      </dsp:txBody>
      <dsp:txXfrm>
        <a:off x="0" y="1451154"/>
        <a:ext cx="10515600" cy="724514"/>
      </dsp:txXfrm>
    </dsp:sp>
    <dsp:sp modelId="{2183CE9D-7ECE-4AA6-9B72-533A70C08896}">
      <dsp:nvSpPr>
        <dsp:cNvPr id="0" name=""/>
        <dsp:cNvSpPr/>
      </dsp:nvSpPr>
      <dsp:spPr>
        <a:xfrm>
          <a:off x="0" y="217566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B993F-F45E-48AD-A6E1-6A40A3334112}">
      <dsp:nvSpPr>
        <dsp:cNvPr id="0" name=""/>
        <dsp:cNvSpPr/>
      </dsp:nvSpPr>
      <dsp:spPr>
        <a:xfrm>
          <a:off x="0" y="2175669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 are the clinical manifestations of acute otitis media?</a:t>
          </a:r>
        </a:p>
      </dsp:txBody>
      <dsp:txXfrm>
        <a:off x="0" y="2175669"/>
        <a:ext cx="10515600" cy="724514"/>
      </dsp:txXfrm>
    </dsp:sp>
    <dsp:sp modelId="{E838BA5C-1A8F-4A41-9D43-896D72EC8D3C}">
      <dsp:nvSpPr>
        <dsp:cNvPr id="0" name=""/>
        <dsp:cNvSpPr/>
      </dsp:nvSpPr>
      <dsp:spPr>
        <a:xfrm>
          <a:off x="0" y="290018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205B01-848C-4E4D-9EFF-FC8008A0F67E}">
      <dsp:nvSpPr>
        <dsp:cNvPr id="0" name=""/>
        <dsp:cNvSpPr/>
      </dsp:nvSpPr>
      <dsp:spPr>
        <a:xfrm>
          <a:off x="0" y="2900183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Medical management</a:t>
          </a:r>
        </a:p>
      </dsp:txBody>
      <dsp:txXfrm>
        <a:off x="0" y="2900183"/>
        <a:ext cx="10515600" cy="724514"/>
      </dsp:txXfrm>
    </dsp:sp>
    <dsp:sp modelId="{3D97F422-CE18-4513-AC4A-49E57DB2871D}">
      <dsp:nvSpPr>
        <dsp:cNvPr id="0" name=""/>
        <dsp:cNvSpPr/>
      </dsp:nvSpPr>
      <dsp:spPr>
        <a:xfrm>
          <a:off x="0" y="3624698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EB5207-E8D2-4261-A436-1C8F8854F045}">
      <dsp:nvSpPr>
        <dsp:cNvPr id="0" name=""/>
        <dsp:cNvSpPr/>
      </dsp:nvSpPr>
      <dsp:spPr>
        <a:xfrm>
          <a:off x="0" y="3624698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Surgical treatment</a:t>
          </a:r>
        </a:p>
      </dsp:txBody>
      <dsp:txXfrm>
        <a:off x="0" y="3624698"/>
        <a:ext cx="10515600" cy="72451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7AA67E-A928-4357-8221-9F52DDA450C3}">
      <dsp:nvSpPr>
        <dsp:cNvPr id="0" name=""/>
        <dsp:cNvSpPr/>
      </dsp:nvSpPr>
      <dsp:spPr>
        <a:xfrm>
          <a:off x="0" y="3928"/>
          <a:ext cx="10515600" cy="88670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B84E20-7556-445D-BEA8-AA512E61C21A}">
      <dsp:nvSpPr>
        <dsp:cNvPr id="0" name=""/>
        <dsp:cNvSpPr/>
      </dsp:nvSpPr>
      <dsp:spPr>
        <a:xfrm>
          <a:off x="268228" y="203438"/>
          <a:ext cx="488165" cy="48768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2095A0-1630-43FD-BF92-92456DC52AB8}">
      <dsp:nvSpPr>
        <dsp:cNvPr id="0" name=""/>
        <dsp:cNvSpPr/>
      </dsp:nvSpPr>
      <dsp:spPr>
        <a:xfrm>
          <a:off x="1024623" y="3928"/>
          <a:ext cx="9475196" cy="9144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776" tIns="96776" rIns="96776" bIns="96776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Recurrent infection of the middle ear and/or mastoid air cells in the presence of a tympanic membrane perforation</a:t>
          </a:r>
        </a:p>
      </dsp:txBody>
      <dsp:txXfrm>
        <a:off x="1024623" y="3928"/>
        <a:ext cx="9475196" cy="914416"/>
      </dsp:txXfrm>
    </dsp:sp>
    <dsp:sp modelId="{279F37F0-EEF4-4866-93C6-2897567308E6}">
      <dsp:nvSpPr>
        <dsp:cNvPr id="0" name=""/>
        <dsp:cNvSpPr/>
      </dsp:nvSpPr>
      <dsp:spPr>
        <a:xfrm>
          <a:off x="0" y="1146949"/>
          <a:ext cx="10515600" cy="88670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653671-CD34-4B88-8E2F-2076A1205803}">
      <dsp:nvSpPr>
        <dsp:cNvPr id="0" name=""/>
        <dsp:cNvSpPr/>
      </dsp:nvSpPr>
      <dsp:spPr>
        <a:xfrm>
          <a:off x="268228" y="1346459"/>
          <a:ext cx="488165" cy="48768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142836-ABC3-4692-B761-C1A3CF687E40}">
      <dsp:nvSpPr>
        <dsp:cNvPr id="0" name=""/>
        <dsp:cNvSpPr/>
      </dsp:nvSpPr>
      <dsp:spPr>
        <a:xfrm>
          <a:off x="1024623" y="1146949"/>
          <a:ext cx="9475196" cy="9144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776" tIns="96776" rIns="96776" bIns="96776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Can lead to irreversible damage and scarring </a:t>
          </a:r>
        </a:p>
      </dsp:txBody>
      <dsp:txXfrm>
        <a:off x="1024623" y="1146949"/>
        <a:ext cx="9475196" cy="914416"/>
      </dsp:txXfrm>
    </dsp:sp>
    <dsp:sp modelId="{25DD4AE3-ABD9-4AFA-B892-F86623D6A0F9}">
      <dsp:nvSpPr>
        <dsp:cNvPr id="0" name=""/>
        <dsp:cNvSpPr/>
      </dsp:nvSpPr>
      <dsp:spPr>
        <a:xfrm>
          <a:off x="0" y="2289971"/>
          <a:ext cx="10515600" cy="88670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CD2AAC-F71B-4306-AB18-B2625A8B4842}">
      <dsp:nvSpPr>
        <dsp:cNvPr id="0" name=""/>
        <dsp:cNvSpPr/>
      </dsp:nvSpPr>
      <dsp:spPr>
        <a:xfrm>
          <a:off x="268228" y="2489480"/>
          <a:ext cx="488165" cy="48768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9E555C-D0FA-4697-9D3F-347263DD2B1D}">
      <dsp:nvSpPr>
        <dsp:cNvPr id="0" name=""/>
        <dsp:cNvSpPr/>
      </dsp:nvSpPr>
      <dsp:spPr>
        <a:xfrm>
          <a:off x="1024623" y="2289971"/>
          <a:ext cx="9475196" cy="9144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776" tIns="96776" rIns="96776" bIns="96776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Symptoms commonly include hearing loss, aural fullness, otalgia, otorrhea, and occasionally vertigo.</a:t>
          </a:r>
        </a:p>
      </dsp:txBody>
      <dsp:txXfrm>
        <a:off x="1024623" y="2289971"/>
        <a:ext cx="9475196" cy="914416"/>
      </dsp:txXfrm>
    </dsp:sp>
    <dsp:sp modelId="{DBDB0822-411A-43CC-9ADE-9389D68B03F6}">
      <dsp:nvSpPr>
        <dsp:cNvPr id="0" name=""/>
        <dsp:cNvSpPr/>
      </dsp:nvSpPr>
      <dsp:spPr>
        <a:xfrm>
          <a:off x="0" y="3432992"/>
          <a:ext cx="10515600" cy="88670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F0C8A2-ADB1-468F-AD7D-C6B44FE6D5B3}">
      <dsp:nvSpPr>
        <dsp:cNvPr id="0" name=""/>
        <dsp:cNvSpPr/>
      </dsp:nvSpPr>
      <dsp:spPr>
        <a:xfrm>
          <a:off x="268228" y="3632501"/>
          <a:ext cx="488165" cy="48768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83A4B1-568E-44AA-857C-13DC838F222F}">
      <dsp:nvSpPr>
        <dsp:cNvPr id="0" name=""/>
        <dsp:cNvSpPr/>
      </dsp:nvSpPr>
      <dsp:spPr>
        <a:xfrm>
          <a:off x="1024623" y="3432992"/>
          <a:ext cx="9475196" cy="9144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776" tIns="96776" rIns="96776" bIns="96776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Treated with topical antibiotics</a:t>
          </a:r>
        </a:p>
      </dsp:txBody>
      <dsp:txXfrm>
        <a:off x="1024623" y="3432992"/>
        <a:ext cx="9475196" cy="914416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9E0B15-E758-4929-A037-95275CAF19FF}">
      <dsp:nvSpPr>
        <dsp:cNvPr id="0" name=""/>
        <dsp:cNvSpPr/>
      </dsp:nvSpPr>
      <dsp:spPr>
        <a:xfrm>
          <a:off x="500693" y="265436"/>
          <a:ext cx="532518" cy="53251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84F996-2B29-4BD8-A171-632944825F8B}">
      <dsp:nvSpPr>
        <dsp:cNvPr id="0" name=""/>
        <dsp:cNvSpPr/>
      </dsp:nvSpPr>
      <dsp:spPr>
        <a:xfrm>
          <a:off x="6212" y="953907"/>
          <a:ext cx="1521481" cy="11275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b="0" kern="1200" dirty="0"/>
            <a:t>Reduce anxiety</a:t>
          </a:r>
        </a:p>
      </dsp:txBody>
      <dsp:txXfrm>
        <a:off x="6212" y="953907"/>
        <a:ext cx="1521481" cy="1127506"/>
      </dsp:txXfrm>
    </dsp:sp>
    <dsp:sp modelId="{AAEE4511-AEAC-4EC4-8AD0-F9789014888E}">
      <dsp:nvSpPr>
        <dsp:cNvPr id="0" name=""/>
        <dsp:cNvSpPr/>
      </dsp:nvSpPr>
      <dsp:spPr>
        <a:xfrm>
          <a:off x="6212" y="2153949"/>
          <a:ext cx="1521481" cy="17382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5B91C4-46DF-4907-B297-757E850827E4}">
      <dsp:nvSpPr>
        <dsp:cNvPr id="0" name=""/>
        <dsp:cNvSpPr/>
      </dsp:nvSpPr>
      <dsp:spPr>
        <a:xfrm>
          <a:off x="2288434" y="265436"/>
          <a:ext cx="532518" cy="53251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000" b="-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D9D391-B025-40E0-8D49-6559BABB7E1F}">
      <dsp:nvSpPr>
        <dsp:cNvPr id="0" name=""/>
        <dsp:cNvSpPr/>
      </dsp:nvSpPr>
      <dsp:spPr>
        <a:xfrm>
          <a:off x="1793952" y="953907"/>
          <a:ext cx="1521481" cy="11275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b="0" kern="1200" dirty="0"/>
            <a:t>Relieve pain</a:t>
          </a:r>
        </a:p>
      </dsp:txBody>
      <dsp:txXfrm>
        <a:off x="1793952" y="953907"/>
        <a:ext cx="1521481" cy="1127506"/>
      </dsp:txXfrm>
    </dsp:sp>
    <dsp:sp modelId="{C0A014EF-A61E-42C5-835A-133C4B5EF893}">
      <dsp:nvSpPr>
        <dsp:cNvPr id="0" name=""/>
        <dsp:cNvSpPr/>
      </dsp:nvSpPr>
      <dsp:spPr>
        <a:xfrm>
          <a:off x="1793952" y="2153949"/>
          <a:ext cx="1521481" cy="17382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450371-ECCF-4902-B643-1C6283AE4C0D}">
      <dsp:nvSpPr>
        <dsp:cNvPr id="0" name=""/>
        <dsp:cNvSpPr/>
      </dsp:nvSpPr>
      <dsp:spPr>
        <a:xfrm>
          <a:off x="4076175" y="265436"/>
          <a:ext cx="532518" cy="53251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000" b="-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1A5AB2-5492-46D3-B732-E0296490FD18}">
      <dsp:nvSpPr>
        <dsp:cNvPr id="0" name=""/>
        <dsp:cNvSpPr/>
      </dsp:nvSpPr>
      <dsp:spPr>
        <a:xfrm>
          <a:off x="3581693" y="953907"/>
          <a:ext cx="1521481" cy="11275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b="0" kern="1200" dirty="0"/>
            <a:t>Prevent Infection</a:t>
          </a:r>
        </a:p>
      </dsp:txBody>
      <dsp:txXfrm>
        <a:off x="3581693" y="953907"/>
        <a:ext cx="1521481" cy="1127506"/>
      </dsp:txXfrm>
    </dsp:sp>
    <dsp:sp modelId="{5B863864-F1AE-47A1-A51B-89AEE96D1A6B}">
      <dsp:nvSpPr>
        <dsp:cNvPr id="0" name=""/>
        <dsp:cNvSpPr/>
      </dsp:nvSpPr>
      <dsp:spPr>
        <a:xfrm>
          <a:off x="3581693" y="2153949"/>
          <a:ext cx="1521481" cy="17382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753FEA-AAED-4144-AC83-980B9819C6B2}">
      <dsp:nvSpPr>
        <dsp:cNvPr id="0" name=""/>
        <dsp:cNvSpPr/>
      </dsp:nvSpPr>
      <dsp:spPr>
        <a:xfrm>
          <a:off x="6174336" y="265436"/>
          <a:ext cx="532518" cy="53251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FB13D5-CAD4-4B4F-84E2-FED0E4C81FF8}">
      <dsp:nvSpPr>
        <dsp:cNvPr id="0" name=""/>
        <dsp:cNvSpPr/>
      </dsp:nvSpPr>
      <dsp:spPr>
        <a:xfrm>
          <a:off x="5369434" y="953907"/>
          <a:ext cx="2142321" cy="11287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b="0" kern="1200" dirty="0"/>
            <a:t>Improve communication and hearing</a:t>
          </a:r>
        </a:p>
      </dsp:txBody>
      <dsp:txXfrm>
        <a:off x="5369434" y="953907"/>
        <a:ext cx="2142321" cy="1128707"/>
      </dsp:txXfrm>
    </dsp:sp>
    <dsp:sp modelId="{578FF932-81C5-4953-A9F7-88DA39E2743E}">
      <dsp:nvSpPr>
        <dsp:cNvPr id="0" name=""/>
        <dsp:cNvSpPr/>
      </dsp:nvSpPr>
      <dsp:spPr>
        <a:xfrm>
          <a:off x="5679854" y="2155151"/>
          <a:ext cx="1521481" cy="17370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A6DA5D-A892-4A67-BF1D-3D29F5510855}">
      <dsp:nvSpPr>
        <dsp:cNvPr id="0" name=""/>
        <dsp:cNvSpPr/>
      </dsp:nvSpPr>
      <dsp:spPr>
        <a:xfrm>
          <a:off x="8272497" y="265436"/>
          <a:ext cx="532518" cy="53251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t="-2000" b="-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C032BB-EA10-4237-9CB2-B1D9FB95498B}">
      <dsp:nvSpPr>
        <dsp:cNvPr id="0" name=""/>
        <dsp:cNvSpPr/>
      </dsp:nvSpPr>
      <dsp:spPr>
        <a:xfrm>
          <a:off x="7778015" y="953907"/>
          <a:ext cx="1521481" cy="11287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b="0" kern="1200" dirty="0"/>
            <a:t>Prevent injury</a:t>
          </a:r>
        </a:p>
      </dsp:txBody>
      <dsp:txXfrm>
        <a:off x="7778015" y="953907"/>
        <a:ext cx="1521481" cy="1128707"/>
      </dsp:txXfrm>
    </dsp:sp>
    <dsp:sp modelId="{85D631C4-9D5D-400A-AAC7-454AC7FEA626}">
      <dsp:nvSpPr>
        <dsp:cNvPr id="0" name=""/>
        <dsp:cNvSpPr/>
      </dsp:nvSpPr>
      <dsp:spPr>
        <a:xfrm>
          <a:off x="7778015" y="2155151"/>
          <a:ext cx="1521481" cy="17370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EAE931-2157-449C-9689-818DD40CD6EB}">
      <dsp:nvSpPr>
        <dsp:cNvPr id="0" name=""/>
        <dsp:cNvSpPr/>
      </dsp:nvSpPr>
      <dsp:spPr>
        <a:xfrm>
          <a:off x="10060237" y="265436"/>
          <a:ext cx="532518" cy="532518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 t="-2000" b="-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A02B12-5F6A-4DCD-88B3-2460B4BBEFAE}">
      <dsp:nvSpPr>
        <dsp:cNvPr id="0" name=""/>
        <dsp:cNvSpPr/>
      </dsp:nvSpPr>
      <dsp:spPr>
        <a:xfrm>
          <a:off x="9565756" y="953907"/>
          <a:ext cx="1521481" cy="11287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b="0" kern="1200" dirty="0"/>
            <a:t>Client teaching</a:t>
          </a:r>
        </a:p>
      </dsp:txBody>
      <dsp:txXfrm>
        <a:off x="9565756" y="953907"/>
        <a:ext cx="1521481" cy="1128707"/>
      </dsp:txXfrm>
    </dsp:sp>
    <dsp:sp modelId="{254ABD31-EE43-4B5C-BD0D-7B88C2463EE0}">
      <dsp:nvSpPr>
        <dsp:cNvPr id="0" name=""/>
        <dsp:cNvSpPr/>
      </dsp:nvSpPr>
      <dsp:spPr>
        <a:xfrm>
          <a:off x="9568799" y="1695572"/>
          <a:ext cx="1521481" cy="17370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Medication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Activity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Safety  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Complications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Follow-up care</a:t>
          </a:r>
        </a:p>
      </dsp:txBody>
      <dsp:txXfrm>
        <a:off x="9568799" y="1695572"/>
        <a:ext cx="1521481" cy="17370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829C97-44D2-45AE-8C61-029DA516271F}">
      <dsp:nvSpPr>
        <dsp:cNvPr id="0" name=""/>
        <dsp:cNvSpPr/>
      </dsp:nvSpPr>
      <dsp:spPr>
        <a:xfrm>
          <a:off x="0" y="53626"/>
          <a:ext cx="11887199" cy="6715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Vision impairment</a:t>
          </a:r>
        </a:p>
      </dsp:txBody>
      <dsp:txXfrm>
        <a:off x="32784" y="86410"/>
        <a:ext cx="11821631" cy="606012"/>
      </dsp:txXfrm>
    </dsp:sp>
    <dsp:sp modelId="{54722984-DFA0-4F92-B424-45D5018B5B56}">
      <dsp:nvSpPr>
        <dsp:cNvPr id="0" name=""/>
        <dsp:cNvSpPr/>
      </dsp:nvSpPr>
      <dsp:spPr>
        <a:xfrm>
          <a:off x="0" y="725206"/>
          <a:ext cx="11887199" cy="46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7419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 dirty="0"/>
            <a:t>Central visual acuity of 20/40 or worse in the better eye with the best possible correction</a:t>
          </a:r>
        </a:p>
      </dsp:txBody>
      <dsp:txXfrm>
        <a:off x="0" y="725206"/>
        <a:ext cx="11887199" cy="463680"/>
      </dsp:txXfrm>
    </dsp:sp>
    <dsp:sp modelId="{FB391E78-6600-4DEA-91C9-F730070DB9D6}">
      <dsp:nvSpPr>
        <dsp:cNvPr id="0" name=""/>
        <dsp:cNvSpPr/>
      </dsp:nvSpPr>
      <dsp:spPr>
        <a:xfrm>
          <a:off x="0" y="1188886"/>
          <a:ext cx="11887199" cy="671580"/>
        </a:xfrm>
        <a:prstGeom prst="roundRect">
          <a:avLst/>
        </a:prstGeom>
        <a:solidFill>
          <a:schemeClr val="accent2">
            <a:hueOff val="686585"/>
            <a:satOff val="-12202"/>
            <a:lumOff val="3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Low vision</a:t>
          </a:r>
        </a:p>
      </dsp:txBody>
      <dsp:txXfrm>
        <a:off x="32784" y="1221670"/>
        <a:ext cx="11821631" cy="606012"/>
      </dsp:txXfrm>
    </dsp:sp>
    <dsp:sp modelId="{1D57E954-9BE3-48B7-8F21-F0863648D289}">
      <dsp:nvSpPr>
        <dsp:cNvPr id="0" name=""/>
        <dsp:cNvSpPr/>
      </dsp:nvSpPr>
      <dsp:spPr>
        <a:xfrm>
          <a:off x="0" y="1860466"/>
          <a:ext cx="11887199" cy="46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7419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Visual impairment that requires the use of devices and strategies to perform visual tasks</a:t>
          </a:r>
        </a:p>
      </dsp:txBody>
      <dsp:txXfrm>
        <a:off x="0" y="1860466"/>
        <a:ext cx="11887199" cy="463680"/>
      </dsp:txXfrm>
    </dsp:sp>
    <dsp:sp modelId="{B0D60CEA-555A-4613-9A44-415D1D7C99C1}">
      <dsp:nvSpPr>
        <dsp:cNvPr id="0" name=""/>
        <dsp:cNvSpPr/>
      </dsp:nvSpPr>
      <dsp:spPr>
        <a:xfrm>
          <a:off x="0" y="2324147"/>
          <a:ext cx="11887199" cy="671580"/>
        </a:xfrm>
        <a:prstGeom prst="roundRect">
          <a:avLst/>
        </a:prstGeom>
        <a:solidFill>
          <a:schemeClr val="accent2">
            <a:hueOff val="1373170"/>
            <a:satOff val="-24404"/>
            <a:lumOff val="78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Blindness</a:t>
          </a:r>
        </a:p>
      </dsp:txBody>
      <dsp:txXfrm>
        <a:off x="32784" y="2356931"/>
        <a:ext cx="11821631" cy="606012"/>
      </dsp:txXfrm>
    </dsp:sp>
    <dsp:sp modelId="{97B552E3-C7D1-448D-AC75-E1A3B3076A78}">
      <dsp:nvSpPr>
        <dsp:cNvPr id="0" name=""/>
        <dsp:cNvSpPr/>
      </dsp:nvSpPr>
      <dsp:spPr>
        <a:xfrm>
          <a:off x="0" y="2995727"/>
          <a:ext cx="11887199" cy="46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7419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Best possible corrected central visual acuity ranges from 20/400 to no light perception</a:t>
          </a:r>
        </a:p>
      </dsp:txBody>
      <dsp:txXfrm>
        <a:off x="0" y="2995727"/>
        <a:ext cx="11887199" cy="463680"/>
      </dsp:txXfrm>
    </dsp:sp>
    <dsp:sp modelId="{6B8EB596-4FDF-4D9C-9B31-01E756691F63}">
      <dsp:nvSpPr>
        <dsp:cNvPr id="0" name=""/>
        <dsp:cNvSpPr/>
      </dsp:nvSpPr>
      <dsp:spPr>
        <a:xfrm>
          <a:off x="0" y="3459407"/>
          <a:ext cx="11887199" cy="671580"/>
        </a:xfrm>
        <a:prstGeom prst="roundRect">
          <a:avLst/>
        </a:prstGeom>
        <a:solidFill>
          <a:schemeClr val="accent2">
            <a:hueOff val="2059755"/>
            <a:satOff val="-36606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Legal blindness</a:t>
          </a:r>
        </a:p>
      </dsp:txBody>
      <dsp:txXfrm>
        <a:off x="32784" y="3492191"/>
        <a:ext cx="11821631" cy="606012"/>
      </dsp:txXfrm>
    </dsp:sp>
    <dsp:sp modelId="{B6033676-BDD9-4167-A749-ACD67AD6A05E}">
      <dsp:nvSpPr>
        <dsp:cNvPr id="0" name=""/>
        <dsp:cNvSpPr/>
      </dsp:nvSpPr>
      <dsp:spPr>
        <a:xfrm>
          <a:off x="0" y="4130987"/>
          <a:ext cx="11887199" cy="695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7419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Condition of impaired vision with central visual acuity of 20/200 or worse or a visual field diameter of 20 degree or less</a:t>
          </a:r>
        </a:p>
      </dsp:txBody>
      <dsp:txXfrm>
        <a:off x="0" y="4130987"/>
        <a:ext cx="11887199" cy="695520"/>
      </dsp:txXfrm>
    </dsp:sp>
    <dsp:sp modelId="{03108F9E-5678-463E-A1AB-68A7809EF89C}">
      <dsp:nvSpPr>
        <dsp:cNvPr id="0" name=""/>
        <dsp:cNvSpPr/>
      </dsp:nvSpPr>
      <dsp:spPr>
        <a:xfrm>
          <a:off x="0" y="4826507"/>
          <a:ext cx="11887199" cy="671580"/>
        </a:xfrm>
        <a:prstGeom prst="roundRect">
          <a:avLst/>
        </a:prstGeom>
        <a:solidFill>
          <a:schemeClr val="accent2">
            <a:hueOff val="2746340"/>
            <a:satOff val="-48808"/>
            <a:lumOff val="15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 are some common causes of blindness?</a:t>
          </a:r>
        </a:p>
      </dsp:txBody>
      <dsp:txXfrm>
        <a:off x="32784" y="4859291"/>
        <a:ext cx="11821631" cy="606012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7A62B4-441B-490C-821B-C516EAF92842}">
      <dsp:nvSpPr>
        <dsp:cNvPr id="0" name=""/>
        <dsp:cNvSpPr/>
      </dsp:nvSpPr>
      <dsp:spPr>
        <a:xfrm>
          <a:off x="0" y="4109"/>
          <a:ext cx="11722308" cy="10596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Low-sodium diet</a:t>
          </a:r>
        </a:p>
      </dsp:txBody>
      <dsp:txXfrm>
        <a:off x="51730" y="55839"/>
        <a:ext cx="11618848" cy="956230"/>
      </dsp:txXfrm>
    </dsp:sp>
    <dsp:sp modelId="{FDABA051-392D-41D5-B6EF-804868784CCF}">
      <dsp:nvSpPr>
        <dsp:cNvPr id="0" name=""/>
        <dsp:cNvSpPr/>
      </dsp:nvSpPr>
      <dsp:spPr>
        <a:xfrm>
          <a:off x="0" y="1063799"/>
          <a:ext cx="11722308" cy="656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2183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1000-1500 mg a day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Sodium and fluid retention disrupts the balance of fluid in the inner ear</a:t>
          </a:r>
        </a:p>
      </dsp:txBody>
      <dsp:txXfrm>
        <a:off x="0" y="1063799"/>
        <a:ext cx="11722308" cy="656441"/>
      </dsp:txXfrm>
    </dsp:sp>
    <dsp:sp modelId="{F604C7DC-2618-4A1C-87AD-F00D846DB2DC}">
      <dsp:nvSpPr>
        <dsp:cNvPr id="0" name=""/>
        <dsp:cNvSpPr/>
      </dsp:nvSpPr>
      <dsp:spPr>
        <a:xfrm>
          <a:off x="0" y="1720241"/>
          <a:ext cx="11722308" cy="10596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Pharmacotherapy</a:t>
          </a:r>
        </a:p>
      </dsp:txBody>
      <dsp:txXfrm>
        <a:off x="51730" y="1771971"/>
        <a:ext cx="11618848" cy="956230"/>
      </dsp:txXfrm>
    </dsp:sp>
    <dsp:sp modelId="{BF6B2C2A-2120-462B-8AC5-648B85A1D561}">
      <dsp:nvSpPr>
        <dsp:cNvPr id="0" name=""/>
        <dsp:cNvSpPr/>
      </dsp:nvSpPr>
      <dsp:spPr>
        <a:xfrm>
          <a:off x="0" y="2779932"/>
          <a:ext cx="11722308" cy="13128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2183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Antihistamines (meclizine)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Tranquilizers (diazepam)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/>
            <a:t>Antiemetics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Diuretics (Spironolactone, HCTZ)</a:t>
          </a:r>
        </a:p>
      </dsp:txBody>
      <dsp:txXfrm>
        <a:off x="0" y="2779932"/>
        <a:ext cx="11722308" cy="1312883"/>
      </dsp:txXfrm>
    </dsp:sp>
    <dsp:sp modelId="{CCD236C2-CABD-4CA2-A89F-5AE4D0A32ED6}">
      <dsp:nvSpPr>
        <dsp:cNvPr id="0" name=""/>
        <dsp:cNvSpPr/>
      </dsp:nvSpPr>
      <dsp:spPr>
        <a:xfrm>
          <a:off x="0" y="4092816"/>
          <a:ext cx="11722308" cy="10596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Surgical management to eliminate attacks of vertigo not responsive to conventional therapy</a:t>
          </a:r>
        </a:p>
      </dsp:txBody>
      <dsp:txXfrm>
        <a:off x="51730" y="4144546"/>
        <a:ext cx="11618848" cy="956230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C5757D-5721-4C70-90C8-18FFC7516937}">
      <dsp:nvSpPr>
        <dsp:cNvPr id="0" name=""/>
        <dsp:cNvSpPr/>
      </dsp:nvSpPr>
      <dsp:spPr>
        <a:xfrm>
          <a:off x="0" y="67279"/>
          <a:ext cx="11572407" cy="815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Tinnitus</a:t>
          </a:r>
        </a:p>
      </dsp:txBody>
      <dsp:txXfrm>
        <a:off x="39809" y="107088"/>
        <a:ext cx="11492789" cy="735872"/>
      </dsp:txXfrm>
    </dsp:sp>
    <dsp:sp modelId="{4B47C997-F4CB-4BC0-8199-14B4C4200C46}">
      <dsp:nvSpPr>
        <dsp:cNvPr id="0" name=""/>
        <dsp:cNvSpPr/>
      </dsp:nvSpPr>
      <dsp:spPr>
        <a:xfrm>
          <a:off x="0" y="882769"/>
          <a:ext cx="11572407" cy="563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7424" tIns="43180" rIns="241808" bIns="4318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Toxicity of which medication can cause tinnitus?</a:t>
          </a:r>
        </a:p>
      </dsp:txBody>
      <dsp:txXfrm>
        <a:off x="0" y="882769"/>
        <a:ext cx="11572407" cy="563040"/>
      </dsp:txXfrm>
    </dsp:sp>
    <dsp:sp modelId="{5CBF5138-81F4-4AE2-900A-225305F2C298}">
      <dsp:nvSpPr>
        <dsp:cNvPr id="0" name=""/>
        <dsp:cNvSpPr/>
      </dsp:nvSpPr>
      <dsp:spPr>
        <a:xfrm>
          <a:off x="0" y="1445809"/>
          <a:ext cx="11572407" cy="815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Vertigo</a:t>
          </a:r>
        </a:p>
      </dsp:txBody>
      <dsp:txXfrm>
        <a:off x="39809" y="1485618"/>
        <a:ext cx="11492789" cy="735872"/>
      </dsp:txXfrm>
    </dsp:sp>
    <dsp:sp modelId="{FFF3E2C0-119C-4A54-A77C-336DE9E37762}">
      <dsp:nvSpPr>
        <dsp:cNvPr id="0" name=""/>
        <dsp:cNvSpPr/>
      </dsp:nvSpPr>
      <dsp:spPr>
        <a:xfrm>
          <a:off x="0" y="2359219"/>
          <a:ext cx="11572407" cy="815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Benign paroxysmal positional vertigo</a:t>
          </a:r>
        </a:p>
      </dsp:txBody>
      <dsp:txXfrm>
        <a:off x="39809" y="2399028"/>
        <a:ext cx="11492789" cy="735872"/>
      </dsp:txXfrm>
    </dsp:sp>
    <dsp:sp modelId="{8B9D7621-FF34-4175-8EBD-6DB59873E078}">
      <dsp:nvSpPr>
        <dsp:cNvPr id="0" name=""/>
        <dsp:cNvSpPr/>
      </dsp:nvSpPr>
      <dsp:spPr>
        <a:xfrm>
          <a:off x="0" y="3272629"/>
          <a:ext cx="11572407" cy="815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Labyrinthitis</a:t>
          </a:r>
        </a:p>
      </dsp:txBody>
      <dsp:txXfrm>
        <a:off x="39809" y="3312438"/>
        <a:ext cx="11492789" cy="735872"/>
      </dsp:txXfrm>
    </dsp:sp>
    <dsp:sp modelId="{8B0F5D81-3C03-4B97-9062-512E3E2E2E87}">
      <dsp:nvSpPr>
        <dsp:cNvPr id="0" name=""/>
        <dsp:cNvSpPr/>
      </dsp:nvSpPr>
      <dsp:spPr>
        <a:xfrm>
          <a:off x="0" y="4186039"/>
          <a:ext cx="11572407" cy="815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Otosclerosis</a:t>
          </a:r>
        </a:p>
      </dsp:txBody>
      <dsp:txXfrm>
        <a:off x="39809" y="4225848"/>
        <a:ext cx="11492789" cy="735872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B63BE5-40ED-4950-BE40-2B82438B9B67}">
      <dsp:nvSpPr>
        <dsp:cNvPr id="0" name=""/>
        <dsp:cNvSpPr/>
      </dsp:nvSpPr>
      <dsp:spPr>
        <a:xfrm>
          <a:off x="2229699" y="827469"/>
          <a:ext cx="1647262" cy="14101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3E6805-9915-4D04-A3CD-F820F1FD215E}">
      <dsp:nvSpPr>
        <dsp:cNvPr id="0" name=""/>
        <dsp:cNvSpPr/>
      </dsp:nvSpPr>
      <dsp:spPr>
        <a:xfrm>
          <a:off x="893331" y="3055315"/>
          <a:ext cx="4320000" cy="1993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List common ototoxic medications.</a:t>
          </a:r>
        </a:p>
      </dsp:txBody>
      <dsp:txXfrm>
        <a:off x="893331" y="3055315"/>
        <a:ext cx="4320000" cy="1993359"/>
      </dsp:txXfrm>
    </dsp:sp>
    <dsp:sp modelId="{C886B3AD-8248-46A0-A1A9-1C65560059AE}">
      <dsp:nvSpPr>
        <dsp:cNvPr id="0" name=""/>
        <dsp:cNvSpPr/>
      </dsp:nvSpPr>
      <dsp:spPr>
        <a:xfrm>
          <a:off x="7558557" y="790891"/>
          <a:ext cx="1141547" cy="150286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09BB28-5491-4AFB-8178-61B8719F3EEF}">
      <dsp:nvSpPr>
        <dsp:cNvPr id="0" name=""/>
        <dsp:cNvSpPr/>
      </dsp:nvSpPr>
      <dsp:spPr>
        <a:xfrm>
          <a:off x="5969331" y="3091894"/>
          <a:ext cx="4320000" cy="1993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 are priorities of nursing care for a client receiving ototoxic medications?</a:t>
          </a:r>
        </a:p>
      </dsp:txBody>
      <dsp:txXfrm>
        <a:off x="5969331" y="3091894"/>
        <a:ext cx="4320000" cy="19933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07E89C-2C93-44E6-A4A1-BE6C4EDDF199}">
      <dsp:nvSpPr>
        <dsp:cNvPr id="0" name=""/>
        <dsp:cNvSpPr/>
      </dsp:nvSpPr>
      <dsp:spPr>
        <a:xfrm>
          <a:off x="1376" y="1014769"/>
          <a:ext cx="4830211" cy="306718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2D90E8-2EAD-404B-8DB4-6E34B84F2390}">
      <dsp:nvSpPr>
        <dsp:cNvPr id="0" name=""/>
        <dsp:cNvSpPr/>
      </dsp:nvSpPr>
      <dsp:spPr>
        <a:xfrm>
          <a:off x="538066" y="1524624"/>
          <a:ext cx="4830211" cy="30671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What strategies might the nurse use providing care and interacting with a client who is blind?</a:t>
          </a:r>
        </a:p>
      </dsp:txBody>
      <dsp:txXfrm>
        <a:off x="627901" y="1614459"/>
        <a:ext cx="4650541" cy="2887514"/>
      </dsp:txXfrm>
    </dsp:sp>
    <dsp:sp modelId="{9A5B0613-D7BA-4F37-A89C-D5A8F5EFD606}">
      <dsp:nvSpPr>
        <dsp:cNvPr id="0" name=""/>
        <dsp:cNvSpPr/>
      </dsp:nvSpPr>
      <dsp:spPr>
        <a:xfrm>
          <a:off x="5904967" y="1014769"/>
          <a:ext cx="4830211" cy="306718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3D75F6-D675-49C8-BD2A-82E7335E7E8D}">
      <dsp:nvSpPr>
        <dsp:cNvPr id="0" name=""/>
        <dsp:cNvSpPr/>
      </dsp:nvSpPr>
      <dsp:spPr>
        <a:xfrm>
          <a:off x="6441657" y="1524624"/>
          <a:ext cx="4830211" cy="30671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What strategies would the nurse include in the plan of care for clients with low vision and blindness?</a:t>
          </a:r>
        </a:p>
      </dsp:txBody>
      <dsp:txXfrm>
        <a:off x="6531492" y="1614459"/>
        <a:ext cx="4650541" cy="288751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ADC995-AD49-40AE-BFBE-642843A9D27A}">
      <dsp:nvSpPr>
        <dsp:cNvPr id="0" name=""/>
        <dsp:cNvSpPr/>
      </dsp:nvSpPr>
      <dsp:spPr>
        <a:xfrm>
          <a:off x="0" y="846962"/>
          <a:ext cx="11625942" cy="156362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65CD63-1568-4545-8BFB-FB05B3FDBB41}">
      <dsp:nvSpPr>
        <dsp:cNvPr id="0" name=""/>
        <dsp:cNvSpPr/>
      </dsp:nvSpPr>
      <dsp:spPr>
        <a:xfrm>
          <a:off x="472996" y="1198778"/>
          <a:ext cx="859993" cy="85999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FFCFB8-4301-4797-AE4F-36725D17F793}">
      <dsp:nvSpPr>
        <dsp:cNvPr id="0" name=""/>
        <dsp:cNvSpPr/>
      </dsp:nvSpPr>
      <dsp:spPr>
        <a:xfrm>
          <a:off x="1805985" y="846962"/>
          <a:ext cx="9819957" cy="15636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484" tIns="165484" rIns="165484" bIns="165484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Objective of ocular medication delivery: maximize the amount of medication that reaches the ocular site of action in sufficient concentration to produce a beneficial therapeutic effect </a:t>
          </a:r>
        </a:p>
      </dsp:txBody>
      <dsp:txXfrm>
        <a:off x="1805985" y="846962"/>
        <a:ext cx="9819957" cy="1563624"/>
      </dsp:txXfrm>
    </dsp:sp>
    <dsp:sp modelId="{4617CF04-0898-491E-A246-A0A06A768B6B}">
      <dsp:nvSpPr>
        <dsp:cNvPr id="0" name=""/>
        <dsp:cNvSpPr/>
      </dsp:nvSpPr>
      <dsp:spPr>
        <a:xfrm>
          <a:off x="0" y="2801493"/>
          <a:ext cx="11625942" cy="156362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508CE2-4185-4845-AE81-42CB3A8CEEBE}">
      <dsp:nvSpPr>
        <dsp:cNvPr id="0" name=""/>
        <dsp:cNvSpPr/>
      </dsp:nvSpPr>
      <dsp:spPr>
        <a:xfrm>
          <a:off x="472996" y="3153308"/>
          <a:ext cx="859993" cy="85999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47B034-627F-467A-B30D-AA9162960D0A}">
      <dsp:nvSpPr>
        <dsp:cNvPr id="0" name=""/>
        <dsp:cNvSpPr/>
      </dsp:nvSpPr>
      <dsp:spPr>
        <a:xfrm>
          <a:off x="1805985" y="2801493"/>
          <a:ext cx="9819957" cy="15636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484" tIns="165484" rIns="165484" bIns="165484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Discuss nursing interventions for ocular medications.</a:t>
          </a:r>
        </a:p>
      </dsp:txBody>
      <dsp:txXfrm>
        <a:off x="1805985" y="2801493"/>
        <a:ext cx="9819957" cy="156362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557CB6-D8DC-44AB-94F4-31396304DDC3}">
      <dsp:nvSpPr>
        <dsp:cNvPr id="0" name=""/>
        <dsp:cNvSpPr/>
      </dsp:nvSpPr>
      <dsp:spPr>
        <a:xfrm>
          <a:off x="0" y="4821"/>
          <a:ext cx="11430000" cy="8925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6035E6-A826-4404-9454-2502CA8EA9F8}">
      <dsp:nvSpPr>
        <dsp:cNvPr id="0" name=""/>
        <dsp:cNvSpPr/>
      </dsp:nvSpPr>
      <dsp:spPr>
        <a:xfrm>
          <a:off x="269991" y="205641"/>
          <a:ext cx="490894" cy="49089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6497FA-A837-4DF2-B749-D18C70D59301}">
      <dsp:nvSpPr>
        <dsp:cNvPr id="0" name=""/>
        <dsp:cNvSpPr/>
      </dsp:nvSpPr>
      <dsp:spPr>
        <a:xfrm>
          <a:off x="1030877" y="4821"/>
          <a:ext cx="10398114" cy="892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460" tIns="94460" rIns="94460" bIns="9446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Goal is to prevent further optic nerve damage and vision loss</a:t>
          </a:r>
        </a:p>
      </dsp:txBody>
      <dsp:txXfrm>
        <a:off x="1030877" y="4821"/>
        <a:ext cx="10398114" cy="892535"/>
      </dsp:txXfrm>
    </dsp:sp>
    <dsp:sp modelId="{B7F20C03-5350-4D9D-A64D-8B9D22165660}">
      <dsp:nvSpPr>
        <dsp:cNvPr id="0" name=""/>
        <dsp:cNvSpPr/>
      </dsp:nvSpPr>
      <dsp:spPr>
        <a:xfrm>
          <a:off x="0" y="1120490"/>
          <a:ext cx="11430000" cy="8925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0DDE2B-B7D6-403E-A2C7-BBAC4052568F}">
      <dsp:nvSpPr>
        <dsp:cNvPr id="0" name=""/>
        <dsp:cNvSpPr/>
      </dsp:nvSpPr>
      <dsp:spPr>
        <a:xfrm>
          <a:off x="269991" y="1321310"/>
          <a:ext cx="490894" cy="49089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CDB66B-A7E6-46AB-8E9E-94DEF7759DF6}">
      <dsp:nvSpPr>
        <dsp:cNvPr id="0" name=""/>
        <dsp:cNvSpPr/>
      </dsp:nvSpPr>
      <dsp:spPr>
        <a:xfrm>
          <a:off x="1030877" y="1120490"/>
          <a:ext cx="10398114" cy="892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460" tIns="94460" rIns="94460" bIns="9446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Maintain IOP within a range unlikely to cause damage (&lt; 21 mm Hg)</a:t>
          </a:r>
        </a:p>
      </dsp:txBody>
      <dsp:txXfrm>
        <a:off x="1030877" y="1120490"/>
        <a:ext cx="10398114" cy="892535"/>
      </dsp:txXfrm>
    </dsp:sp>
    <dsp:sp modelId="{ED3F494A-407F-4E1E-987E-0D86D664A136}">
      <dsp:nvSpPr>
        <dsp:cNvPr id="0" name=""/>
        <dsp:cNvSpPr/>
      </dsp:nvSpPr>
      <dsp:spPr>
        <a:xfrm>
          <a:off x="0" y="2236159"/>
          <a:ext cx="11430000" cy="8925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9C566F-FA80-4DF0-9842-60E240E06948}">
      <dsp:nvSpPr>
        <dsp:cNvPr id="0" name=""/>
        <dsp:cNvSpPr/>
      </dsp:nvSpPr>
      <dsp:spPr>
        <a:xfrm>
          <a:off x="269991" y="2436979"/>
          <a:ext cx="490894" cy="49089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31A320-CE42-405B-BA8F-239862311B90}">
      <dsp:nvSpPr>
        <dsp:cNvPr id="0" name=""/>
        <dsp:cNvSpPr/>
      </dsp:nvSpPr>
      <dsp:spPr>
        <a:xfrm>
          <a:off x="1030877" y="2236159"/>
          <a:ext cx="10398114" cy="892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460" tIns="94460" rIns="94460" bIns="9446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Lifelong therapy for open angle glaucoma</a:t>
          </a:r>
        </a:p>
      </dsp:txBody>
      <dsp:txXfrm>
        <a:off x="1030877" y="2236159"/>
        <a:ext cx="10398114" cy="892535"/>
      </dsp:txXfrm>
    </dsp:sp>
    <dsp:sp modelId="{AC8D2D06-D53A-4710-8803-11B22546AE5F}">
      <dsp:nvSpPr>
        <dsp:cNvPr id="0" name=""/>
        <dsp:cNvSpPr/>
      </dsp:nvSpPr>
      <dsp:spPr>
        <a:xfrm>
          <a:off x="0" y="3351827"/>
          <a:ext cx="11430000" cy="8925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933B79-074A-4A00-993D-254C6CCFDFA2}">
      <dsp:nvSpPr>
        <dsp:cNvPr id="0" name=""/>
        <dsp:cNvSpPr/>
      </dsp:nvSpPr>
      <dsp:spPr>
        <a:xfrm>
          <a:off x="269991" y="3552648"/>
          <a:ext cx="490894" cy="49089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0153FB-1231-450C-98AD-CED33FC055EA}">
      <dsp:nvSpPr>
        <dsp:cNvPr id="0" name=""/>
        <dsp:cNvSpPr/>
      </dsp:nvSpPr>
      <dsp:spPr>
        <a:xfrm>
          <a:off x="1030877" y="3351827"/>
          <a:ext cx="10398114" cy="892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460" tIns="94460" rIns="94460" bIns="9446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Pharmacotherapy</a:t>
          </a:r>
        </a:p>
      </dsp:txBody>
      <dsp:txXfrm>
        <a:off x="1030877" y="3351827"/>
        <a:ext cx="10398114" cy="892535"/>
      </dsp:txXfrm>
    </dsp:sp>
    <dsp:sp modelId="{312AADB4-8C39-4E0E-8FB6-85212ECC2D01}">
      <dsp:nvSpPr>
        <dsp:cNvPr id="0" name=""/>
        <dsp:cNvSpPr/>
      </dsp:nvSpPr>
      <dsp:spPr>
        <a:xfrm>
          <a:off x="0" y="4411838"/>
          <a:ext cx="11430000" cy="8925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9C48C9-D834-4DC7-8363-9E86268B29F2}">
      <dsp:nvSpPr>
        <dsp:cNvPr id="0" name=""/>
        <dsp:cNvSpPr/>
      </dsp:nvSpPr>
      <dsp:spPr>
        <a:xfrm>
          <a:off x="269991" y="4670307"/>
          <a:ext cx="490894" cy="490894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EA2F61-2E3E-417B-9ED7-7CA1A9A5EC5C}">
      <dsp:nvSpPr>
        <dsp:cNvPr id="0" name=""/>
        <dsp:cNvSpPr/>
      </dsp:nvSpPr>
      <dsp:spPr>
        <a:xfrm>
          <a:off x="1061747" y="4454430"/>
          <a:ext cx="1498289" cy="896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460" tIns="94460" rIns="94460" bIns="9446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Surgery</a:t>
          </a:r>
        </a:p>
      </dsp:txBody>
      <dsp:txXfrm>
        <a:off x="1061747" y="4454430"/>
        <a:ext cx="1498289" cy="896515"/>
      </dsp:txXfrm>
    </dsp:sp>
    <dsp:sp modelId="{6EE41604-63E8-464A-8B1B-C772A18830FF}">
      <dsp:nvSpPr>
        <dsp:cNvPr id="0" name=""/>
        <dsp:cNvSpPr/>
      </dsp:nvSpPr>
      <dsp:spPr>
        <a:xfrm>
          <a:off x="6175385" y="4437105"/>
          <a:ext cx="5254614" cy="892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460" tIns="94460" rIns="94460" bIns="9446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Laser trabeculectomy, iridotomy, or placement of shunts improve the flow by opening the channel out of the anterior chamber of the eye </a:t>
          </a:r>
        </a:p>
      </dsp:txBody>
      <dsp:txXfrm>
        <a:off x="6175385" y="4437105"/>
        <a:ext cx="5254614" cy="89253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2A8C85-CD1F-4291-A433-7AC69B395B08}">
      <dsp:nvSpPr>
        <dsp:cNvPr id="0" name=""/>
        <dsp:cNvSpPr/>
      </dsp:nvSpPr>
      <dsp:spPr>
        <a:xfrm>
          <a:off x="0" y="817354"/>
          <a:ext cx="11743508" cy="57563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Wear sunglasses while outside or in brightly-lit areas</a:t>
          </a:r>
        </a:p>
      </dsp:txBody>
      <dsp:txXfrm>
        <a:off x="28100" y="845454"/>
        <a:ext cx="11687308" cy="519439"/>
      </dsp:txXfrm>
    </dsp:sp>
    <dsp:sp modelId="{B41BE908-F0A0-4EA8-902D-BD15931A96F3}">
      <dsp:nvSpPr>
        <dsp:cNvPr id="0" name=""/>
        <dsp:cNvSpPr/>
      </dsp:nvSpPr>
      <dsp:spPr>
        <a:xfrm>
          <a:off x="0" y="1462114"/>
          <a:ext cx="11743508" cy="575639"/>
        </a:xfrm>
        <a:prstGeom prst="roundRect">
          <a:avLst/>
        </a:prstGeom>
        <a:solidFill>
          <a:schemeClr val="accent5">
            <a:hueOff val="-1996349"/>
            <a:satOff val="-3091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Report manifestations of infection, such as yellow or green drainage</a:t>
          </a:r>
        </a:p>
      </dsp:txBody>
      <dsp:txXfrm>
        <a:off x="28100" y="1490214"/>
        <a:ext cx="11687308" cy="519439"/>
      </dsp:txXfrm>
    </dsp:sp>
    <dsp:sp modelId="{159B0FB7-6C7E-4FDF-857C-0A6A49B4CACF}">
      <dsp:nvSpPr>
        <dsp:cNvPr id="0" name=""/>
        <dsp:cNvSpPr/>
      </dsp:nvSpPr>
      <dsp:spPr>
        <a:xfrm>
          <a:off x="0" y="2106874"/>
          <a:ext cx="11743508" cy="575639"/>
        </a:xfrm>
        <a:prstGeom prst="roundRect">
          <a:avLst/>
        </a:prstGeom>
        <a:solidFill>
          <a:schemeClr val="accent5">
            <a:hueOff val="-3992698"/>
            <a:satOff val="-6182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Avoid activities that increase IOP – </a:t>
          </a:r>
          <a:r>
            <a:rPr lang="en-US" sz="2400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Which activities would the nurse discuss with the client?</a:t>
          </a:r>
          <a:endParaRPr lang="en-US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100" y="2134974"/>
        <a:ext cx="11687308" cy="519439"/>
      </dsp:txXfrm>
    </dsp:sp>
    <dsp:sp modelId="{D945C103-A872-4904-A070-62FC86DB2DA2}">
      <dsp:nvSpPr>
        <dsp:cNvPr id="0" name=""/>
        <dsp:cNvSpPr/>
      </dsp:nvSpPr>
      <dsp:spPr>
        <a:xfrm>
          <a:off x="0" y="2751633"/>
          <a:ext cx="11743508" cy="575639"/>
        </a:xfrm>
        <a:prstGeom prst="roundRect">
          <a:avLst/>
        </a:prstGeom>
        <a:solidFill>
          <a:schemeClr val="accent5">
            <a:hueOff val="-5989047"/>
            <a:satOff val="-9272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Do not lie on operative side</a:t>
          </a:r>
        </a:p>
      </dsp:txBody>
      <dsp:txXfrm>
        <a:off x="28100" y="2779733"/>
        <a:ext cx="11687308" cy="519439"/>
      </dsp:txXfrm>
    </dsp:sp>
    <dsp:sp modelId="{D3DB346D-C290-4629-B8CF-98B88758C5DB}">
      <dsp:nvSpPr>
        <dsp:cNvPr id="0" name=""/>
        <dsp:cNvSpPr/>
      </dsp:nvSpPr>
      <dsp:spPr>
        <a:xfrm>
          <a:off x="0" y="3396393"/>
          <a:ext cx="11743508" cy="575639"/>
        </a:xfrm>
        <a:prstGeom prst="roundRect">
          <a:avLst/>
        </a:prstGeom>
        <a:solidFill>
          <a:schemeClr val="accent5">
            <a:hueOff val="-7985396"/>
            <a:satOff val="-12363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Report severe pain or nausea as this can indicate possible hemorrhage</a:t>
          </a:r>
        </a:p>
      </dsp:txBody>
      <dsp:txXfrm>
        <a:off x="28100" y="3424493"/>
        <a:ext cx="11687308" cy="519439"/>
      </dsp:txXfrm>
    </dsp:sp>
    <dsp:sp modelId="{2ADB18E0-C134-4B8A-AD78-FED61F6E493B}">
      <dsp:nvSpPr>
        <dsp:cNvPr id="0" name=""/>
        <dsp:cNvSpPr/>
      </dsp:nvSpPr>
      <dsp:spPr>
        <a:xfrm>
          <a:off x="0" y="4041153"/>
          <a:ext cx="11743508" cy="575639"/>
        </a:xfrm>
        <a:prstGeom prst="roundRect">
          <a:avLst/>
        </a:prstGeom>
        <a:solidFill>
          <a:schemeClr val="accent5">
            <a:hueOff val="-9981745"/>
            <a:satOff val="-15454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Final best vision occurs 4 to 6 weeks after surgery</a:t>
          </a:r>
        </a:p>
      </dsp:txBody>
      <dsp:txXfrm>
        <a:off x="28100" y="4069253"/>
        <a:ext cx="11687308" cy="51943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907902-40A4-47D1-943C-2355FD27BA52}">
      <dsp:nvSpPr>
        <dsp:cNvPr id="0" name=""/>
        <dsp:cNvSpPr/>
      </dsp:nvSpPr>
      <dsp:spPr>
        <a:xfrm>
          <a:off x="1374128" y="60423"/>
          <a:ext cx="1192589" cy="1192589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C79FB1-5A8F-43FE-8D9B-3E6D227ABED4}">
      <dsp:nvSpPr>
        <dsp:cNvPr id="0" name=""/>
        <dsp:cNvSpPr/>
      </dsp:nvSpPr>
      <dsp:spPr>
        <a:xfrm>
          <a:off x="1624572" y="310867"/>
          <a:ext cx="691702" cy="69170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E8B4DA-92DF-4CE4-B754-72D35263B7C8}">
      <dsp:nvSpPr>
        <dsp:cNvPr id="0" name=""/>
        <dsp:cNvSpPr/>
      </dsp:nvSpPr>
      <dsp:spPr>
        <a:xfrm>
          <a:off x="2822273" y="60423"/>
          <a:ext cx="2811104" cy="11925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Monitor for increased IOP</a:t>
          </a:r>
        </a:p>
      </dsp:txBody>
      <dsp:txXfrm>
        <a:off x="2822273" y="60423"/>
        <a:ext cx="2811104" cy="1192589"/>
      </dsp:txXfrm>
    </dsp:sp>
    <dsp:sp modelId="{6E954134-6CAD-4F35-93EC-ED395C2478FA}">
      <dsp:nvSpPr>
        <dsp:cNvPr id="0" name=""/>
        <dsp:cNvSpPr/>
      </dsp:nvSpPr>
      <dsp:spPr>
        <a:xfrm>
          <a:off x="6123192" y="60423"/>
          <a:ext cx="1192589" cy="1192589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279FF1-C2C5-4A3E-9EBD-DBF8014D82BC}">
      <dsp:nvSpPr>
        <dsp:cNvPr id="0" name=""/>
        <dsp:cNvSpPr/>
      </dsp:nvSpPr>
      <dsp:spPr>
        <a:xfrm>
          <a:off x="6373636" y="310867"/>
          <a:ext cx="691702" cy="69170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FAA0BB-847E-4AEE-B11D-53115966AACE}">
      <dsp:nvSpPr>
        <dsp:cNvPr id="0" name=""/>
        <dsp:cNvSpPr/>
      </dsp:nvSpPr>
      <dsp:spPr>
        <a:xfrm>
          <a:off x="7571337" y="60423"/>
          <a:ext cx="2811104" cy="11925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Monitor for decreased vision or light sensitivity</a:t>
          </a:r>
        </a:p>
      </dsp:txBody>
      <dsp:txXfrm>
        <a:off x="7571337" y="60423"/>
        <a:ext cx="2811104" cy="1192589"/>
      </dsp:txXfrm>
    </dsp:sp>
    <dsp:sp modelId="{40D48AB4-E08A-4A83-BEBF-9C67ECCBA777}">
      <dsp:nvSpPr>
        <dsp:cNvPr id="0" name=""/>
        <dsp:cNvSpPr/>
      </dsp:nvSpPr>
      <dsp:spPr>
        <a:xfrm>
          <a:off x="1374128" y="2205688"/>
          <a:ext cx="1192589" cy="1192589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AC2EB4-5AB5-4001-A723-A26ABAED7827}">
      <dsp:nvSpPr>
        <dsp:cNvPr id="0" name=""/>
        <dsp:cNvSpPr/>
      </dsp:nvSpPr>
      <dsp:spPr>
        <a:xfrm>
          <a:off x="1624572" y="2456131"/>
          <a:ext cx="691702" cy="69170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269F15-7A39-4B6C-AAD9-7A3AC24690A3}">
      <dsp:nvSpPr>
        <dsp:cNvPr id="0" name=""/>
        <dsp:cNvSpPr/>
      </dsp:nvSpPr>
      <dsp:spPr>
        <a:xfrm>
          <a:off x="2822273" y="2205688"/>
          <a:ext cx="2811104" cy="11925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Treat severe pain and nausea with analgesic and antiemetics (closed-angle)</a:t>
          </a:r>
        </a:p>
      </dsp:txBody>
      <dsp:txXfrm>
        <a:off x="2822273" y="2205688"/>
        <a:ext cx="2811104" cy="1192589"/>
      </dsp:txXfrm>
    </dsp:sp>
    <dsp:sp modelId="{F6E52515-C0C0-4A06-87C8-82969E09871A}">
      <dsp:nvSpPr>
        <dsp:cNvPr id="0" name=""/>
        <dsp:cNvSpPr/>
      </dsp:nvSpPr>
      <dsp:spPr>
        <a:xfrm>
          <a:off x="6123192" y="2205688"/>
          <a:ext cx="1192589" cy="1192589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90F3C9-052C-4B75-AAAD-99FB15F8587F}">
      <dsp:nvSpPr>
        <dsp:cNvPr id="0" name=""/>
        <dsp:cNvSpPr/>
      </dsp:nvSpPr>
      <dsp:spPr>
        <a:xfrm>
          <a:off x="6373636" y="2456131"/>
          <a:ext cx="691702" cy="69170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3A2CD7-FE0A-4D24-AEF3-69C32844DC7E}">
      <dsp:nvSpPr>
        <dsp:cNvPr id="0" name=""/>
        <dsp:cNvSpPr/>
      </dsp:nvSpPr>
      <dsp:spPr>
        <a:xfrm>
          <a:off x="7571337" y="2205688"/>
          <a:ext cx="2811104" cy="11925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Focus on maintaining the therapeutic regimen for lifelong control of a chronic condition (open-angle)</a:t>
          </a:r>
        </a:p>
      </dsp:txBody>
      <dsp:txXfrm>
        <a:off x="7571337" y="2205688"/>
        <a:ext cx="2811104" cy="1192589"/>
      </dsp:txXfrm>
    </dsp:sp>
    <dsp:sp modelId="{FF09EB2D-6F9F-47AC-BFB6-14ACAD869EE0}">
      <dsp:nvSpPr>
        <dsp:cNvPr id="0" name=""/>
        <dsp:cNvSpPr/>
      </dsp:nvSpPr>
      <dsp:spPr>
        <a:xfrm>
          <a:off x="1374128" y="4350952"/>
          <a:ext cx="1192589" cy="1192589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8ED37B-3153-49E3-B336-DE773134D9B2}">
      <dsp:nvSpPr>
        <dsp:cNvPr id="0" name=""/>
        <dsp:cNvSpPr/>
      </dsp:nvSpPr>
      <dsp:spPr>
        <a:xfrm>
          <a:off x="1624572" y="4601396"/>
          <a:ext cx="691702" cy="69170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D3A1BB-7118-4292-9C6A-A6A74F380448}">
      <dsp:nvSpPr>
        <dsp:cNvPr id="0" name=""/>
        <dsp:cNvSpPr/>
      </dsp:nvSpPr>
      <dsp:spPr>
        <a:xfrm>
          <a:off x="2794162" y="4154222"/>
          <a:ext cx="2811104" cy="11925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Emphasize the need for adherence to therapy and continued care to prevent further vision loss (open-angle)</a:t>
          </a:r>
        </a:p>
      </dsp:txBody>
      <dsp:txXfrm>
        <a:off x="2794162" y="4154222"/>
        <a:ext cx="2811104" cy="1192589"/>
      </dsp:txXfrm>
    </dsp:sp>
    <dsp:sp modelId="{E8EAA262-FF8C-450D-9EBD-CFDE9A1B6C7E}">
      <dsp:nvSpPr>
        <dsp:cNvPr id="0" name=""/>
        <dsp:cNvSpPr/>
      </dsp:nvSpPr>
      <dsp:spPr>
        <a:xfrm>
          <a:off x="6123192" y="4350952"/>
          <a:ext cx="1192589" cy="1192589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83A581-0702-4166-B512-6634A8F81A53}">
      <dsp:nvSpPr>
        <dsp:cNvPr id="0" name=""/>
        <dsp:cNvSpPr/>
      </dsp:nvSpPr>
      <dsp:spPr>
        <a:xfrm>
          <a:off x="6373636" y="4601396"/>
          <a:ext cx="691702" cy="691702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3CB488-9401-45CF-8F94-B355B71E1F57}">
      <dsp:nvSpPr>
        <dsp:cNvPr id="0" name=""/>
        <dsp:cNvSpPr/>
      </dsp:nvSpPr>
      <dsp:spPr>
        <a:xfrm>
          <a:off x="7571337" y="4350952"/>
          <a:ext cx="2811104" cy="11925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Provide education regarding use and effects of medications</a:t>
          </a:r>
        </a:p>
      </dsp:txBody>
      <dsp:txXfrm>
        <a:off x="7571337" y="4350952"/>
        <a:ext cx="2811104" cy="119258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76EED6-F82C-4D9D-9133-E65BC7E8AFE9}">
      <dsp:nvSpPr>
        <dsp:cNvPr id="0" name=""/>
        <dsp:cNvSpPr/>
      </dsp:nvSpPr>
      <dsp:spPr>
        <a:xfrm>
          <a:off x="4959" y="1565632"/>
          <a:ext cx="3536730" cy="24204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Opacity or cloudiness of the lens that impairs vision</a:t>
          </a:r>
        </a:p>
      </dsp:txBody>
      <dsp:txXfrm>
        <a:off x="4959" y="1565632"/>
        <a:ext cx="3536730" cy="2420449"/>
      </dsp:txXfrm>
    </dsp:sp>
    <dsp:sp modelId="{B6B1A8E9-4946-4189-9A39-9B9699AE6402}">
      <dsp:nvSpPr>
        <dsp:cNvPr id="0" name=""/>
        <dsp:cNvSpPr/>
      </dsp:nvSpPr>
      <dsp:spPr>
        <a:xfrm>
          <a:off x="3589941" y="2654357"/>
          <a:ext cx="530509" cy="243000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955367-DA00-491C-B6AC-FF433108A09B}">
      <dsp:nvSpPr>
        <dsp:cNvPr id="0" name=""/>
        <dsp:cNvSpPr/>
      </dsp:nvSpPr>
      <dsp:spPr>
        <a:xfrm>
          <a:off x="4168703" y="1632860"/>
          <a:ext cx="3536730" cy="22859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Leading cause of blindness in the world</a:t>
          </a:r>
        </a:p>
      </dsp:txBody>
      <dsp:txXfrm>
        <a:off x="4168703" y="1632860"/>
        <a:ext cx="3536730" cy="2285993"/>
      </dsp:txXfrm>
    </dsp:sp>
    <dsp:sp modelId="{803BE152-8ED7-41B5-89C8-55CF9E536DA6}">
      <dsp:nvSpPr>
        <dsp:cNvPr id="0" name=""/>
        <dsp:cNvSpPr/>
      </dsp:nvSpPr>
      <dsp:spPr>
        <a:xfrm>
          <a:off x="7753685" y="2654357"/>
          <a:ext cx="530509" cy="243000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280F01-70C1-4783-8702-32F8D6D710AB}">
      <dsp:nvSpPr>
        <dsp:cNvPr id="0" name=""/>
        <dsp:cNvSpPr/>
      </dsp:nvSpPr>
      <dsp:spPr>
        <a:xfrm>
          <a:off x="8332447" y="1565632"/>
          <a:ext cx="3536730" cy="24204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Leading cause of disability in the U.S.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By age 80, &gt; 50% of all Americans have cataracts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332447" y="1565632"/>
        <a:ext cx="3536730" cy="242044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7B065F-2D55-4410-BB7E-9A5B7F1F815D}">
      <dsp:nvSpPr>
        <dsp:cNvPr id="0" name=""/>
        <dsp:cNvSpPr/>
      </dsp:nvSpPr>
      <dsp:spPr>
        <a:xfrm>
          <a:off x="4136" y="792588"/>
          <a:ext cx="903656" cy="90365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EBDED3-DF8C-45A4-9FBB-F3F8EDE73EF4}">
      <dsp:nvSpPr>
        <dsp:cNvPr id="0" name=""/>
        <dsp:cNvSpPr/>
      </dsp:nvSpPr>
      <dsp:spPr>
        <a:xfrm>
          <a:off x="4136" y="1848858"/>
          <a:ext cx="2581875" cy="1123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b="0" kern="1200" dirty="0">
              <a:effectLst/>
            </a:rPr>
            <a:t>Check visual acuity with Snellen chart</a:t>
          </a:r>
        </a:p>
      </dsp:txBody>
      <dsp:txXfrm>
        <a:off x="4136" y="1848858"/>
        <a:ext cx="2581875" cy="1123875"/>
      </dsp:txXfrm>
    </dsp:sp>
    <dsp:sp modelId="{DA88FE2B-1796-41C3-BD35-1C3E8010190B}">
      <dsp:nvSpPr>
        <dsp:cNvPr id="0" name=""/>
        <dsp:cNvSpPr/>
      </dsp:nvSpPr>
      <dsp:spPr>
        <a:xfrm>
          <a:off x="4136" y="3043716"/>
          <a:ext cx="2581875" cy="12980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F25C34-2A8D-4AC2-B3BF-8B943FBEA96F}">
      <dsp:nvSpPr>
        <dsp:cNvPr id="0" name=""/>
        <dsp:cNvSpPr/>
      </dsp:nvSpPr>
      <dsp:spPr>
        <a:xfrm>
          <a:off x="3037839" y="792588"/>
          <a:ext cx="903656" cy="90365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BA5FCD-88FD-4FD9-9353-FA2108C3A085}">
      <dsp:nvSpPr>
        <dsp:cNvPr id="0" name=""/>
        <dsp:cNvSpPr/>
      </dsp:nvSpPr>
      <dsp:spPr>
        <a:xfrm>
          <a:off x="3037839" y="1848858"/>
          <a:ext cx="2581875" cy="1123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b="0" kern="1200" dirty="0"/>
            <a:t>Determine the client’s functional capacity</a:t>
          </a:r>
        </a:p>
      </dsp:txBody>
      <dsp:txXfrm>
        <a:off x="3037839" y="1848858"/>
        <a:ext cx="2581875" cy="1123875"/>
      </dsp:txXfrm>
    </dsp:sp>
    <dsp:sp modelId="{5C441627-F557-433C-94C2-6BF2C21C9712}">
      <dsp:nvSpPr>
        <dsp:cNvPr id="0" name=""/>
        <dsp:cNvSpPr/>
      </dsp:nvSpPr>
      <dsp:spPr>
        <a:xfrm>
          <a:off x="3037839" y="3043716"/>
          <a:ext cx="2581875" cy="12980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9EF2A9-3A8C-455C-8203-0539A65AE04A}">
      <dsp:nvSpPr>
        <dsp:cNvPr id="0" name=""/>
        <dsp:cNvSpPr/>
      </dsp:nvSpPr>
      <dsp:spPr>
        <a:xfrm>
          <a:off x="6071542" y="792588"/>
          <a:ext cx="903656" cy="90365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3FD822-9E81-42D8-8034-8D1BC6D0F79D}">
      <dsp:nvSpPr>
        <dsp:cNvPr id="0" name=""/>
        <dsp:cNvSpPr/>
      </dsp:nvSpPr>
      <dsp:spPr>
        <a:xfrm>
          <a:off x="6071542" y="1848858"/>
          <a:ext cx="2581875" cy="1123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b="0" kern="1200" dirty="0"/>
            <a:t>Increase the amount of light in the room</a:t>
          </a:r>
        </a:p>
      </dsp:txBody>
      <dsp:txXfrm>
        <a:off x="6071542" y="1848858"/>
        <a:ext cx="2581875" cy="1123875"/>
      </dsp:txXfrm>
    </dsp:sp>
    <dsp:sp modelId="{123426A0-A9CB-42A2-9F26-438166CEC87E}">
      <dsp:nvSpPr>
        <dsp:cNvPr id="0" name=""/>
        <dsp:cNvSpPr/>
      </dsp:nvSpPr>
      <dsp:spPr>
        <a:xfrm>
          <a:off x="6071542" y="3043716"/>
          <a:ext cx="2581875" cy="12980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29EC94-41C8-414F-8313-834B9FB7BA71}">
      <dsp:nvSpPr>
        <dsp:cNvPr id="0" name=""/>
        <dsp:cNvSpPr/>
      </dsp:nvSpPr>
      <dsp:spPr>
        <a:xfrm>
          <a:off x="9105245" y="792588"/>
          <a:ext cx="903656" cy="90365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7CF3C6-689E-4A87-89E0-E9BD078863E1}">
      <dsp:nvSpPr>
        <dsp:cNvPr id="0" name=""/>
        <dsp:cNvSpPr/>
      </dsp:nvSpPr>
      <dsp:spPr>
        <a:xfrm>
          <a:off x="9105245" y="1848858"/>
          <a:ext cx="2581875" cy="1123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b="0" kern="1200" dirty="0"/>
            <a:t>Provide adaptive devices for reduced vision:</a:t>
          </a:r>
        </a:p>
      </dsp:txBody>
      <dsp:txXfrm>
        <a:off x="9105245" y="1848858"/>
        <a:ext cx="2581875" cy="1123875"/>
      </dsp:txXfrm>
    </dsp:sp>
    <dsp:sp modelId="{A46E270D-7F06-4320-8562-A8ABC7115D8B}">
      <dsp:nvSpPr>
        <dsp:cNvPr id="0" name=""/>
        <dsp:cNvSpPr/>
      </dsp:nvSpPr>
      <dsp:spPr>
        <a:xfrm>
          <a:off x="9105245" y="3043716"/>
          <a:ext cx="2581875" cy="12980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2200" kern="1200" dirty="0"/>
            <a:t>Magnifying lens</a:t>
          </a:r>
        </a:p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2200" kern="1200" dirty="0"/>
            <a:t>Large print</a:t>
          </a:r>
        </a:p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2200" kern="1200" dirty="0"/>
            <a:t>Talking devices </a:t>
          </a:r>
        </a:p>
      </dsp:txBody>
      <dsp:txXfrm>
        <a:off x="9105245" y="3043716"/>
        <a:ext cx="2581875" cy="12980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HorizontalActionList">
  <dgm:title val="Horizontal Action List"/>
  <dgm:desc val="Used to show non-sequential or grouped lists of information. Works well with large amounts of text. All text has the same level of emphasis, and direction is not implied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6/7/layout/BasicProcessNew">
  <dgm:title val="Basic Process New"/>
  <dgm:desc val="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fact="0.15"/>
      <dgm:constr type="h" for="ch" forName="sibTrans" op="equ"/>
    </dgm:constrLst>
    <dgm:ruleLst>
      <dgm:rule type="h" for="ch" forName="sibTrans" val="6.75" fact="NaN" max="NaN"/>
      <dgm:rule type="w" for="ch" forName="sibTrans" val="8.75" fact="NaN" max="NaN"/>
    </dgm:ruleLst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lMarg" val="12"/>
          <dgm:constr type="rMarg" val="12"/>
          <dgm:constr type="tMarg" val="12"/>
          <dgm:constr type="bMarg" val="12"/>
        </dgm:constrLst>
        <dgm:ruleLst>
          <dgm:rule type="primFontSz" val="11" fact="NaN" max="NaN"/>
          <dgm:rule type="primFontSz" val="18" fact="NaN" max="NaN"/>
          <dgm:rule type="h" val="NaN" fact="1.5" max="NaN"/>
          <dgm:rule type="primFontSz" val="11" fact="NaN" max="NaN"/>
          <dgm:rule type="h" val="INF" fact="NaN" max="NaN"/>
        </dgm:ruleLst>
      </dgm:layoutNode>
      <dgm:forEach name="sibTransForEach" axis="followSib" ptType="sibTrans" cnt="1">
        <dgm:layoutNode name="sibTransSpacerBeforeConnector" styleLbl="node1">
          <dgm:alg type="sp"/>
          <dgm:shape xmlns:r="http://schemas.openxmlformats.org/officeDocument/2006/relationships" r:blip="">
            <dgm:adjLst/>
          </dgm:shape>
          <dgm:constrLst>
            <dgm:constr type="w" val="4.5"/>
          </dgm:constrLst>
          <dgm:presOf/>
          <dgm:ruleLst>
            <dgm:rule type="w" val="4.5" fact="NaN" max="NaN"/>
          </dgm:ruleLst>
        </dgm:layoutNode>
        <dgm:layoutNode name="sibTrans" styleLbl="node1">
          <dgm:alg type="sp"/>
          <dgm:shape xmlns:r="http://schemas.openxmlformats.org/officeDocument/2006/relationships" type="rightArrow" r:blip="">
            <dgm:adjLst>
              <dgm:adj idx="1" val="0.5"/>
            </dgm:adjLst>
          </dgm:shape>
          <dgm:presOf axis="self"/>
          <dgm:constrLst>
            <dgm:constr type="h" val="6.75"/>
          </dgm:constrLst>
          <dgm:ruleLst>
            <dgm:rule type="h" val="6.75" fact="NaN" max="NaN"/>
            <dgm:rule type="w" val="8.75" fact="NaN" max="NaN"/>
          </dgm:ruleLst>
        </dgm:layoutNode>
        <dgm:layoutNode name="sibTransSpacerAfterConnector">
          <dgm:alg type="sp"/>
          <dgm:shape xmlns:r="http://schemas.openxmlformats.org/officeDocument/2006/relationships" r:blip="">
            <dgm:adjLst/>
          </dgm:shape>
          <dgm:constrLst>
            <dgm:constr type="w" val="4.5"/>
          </dgm:constrLst>
          <dgm:presOf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87B1B-550F-4A93-A1C1-5EB61ED662E0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5F82A6-5102-49DE-A34B-32B5473D8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515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4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4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4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4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4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4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5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5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5404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318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6256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9240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600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4156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0572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4118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3657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4210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7274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438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3637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9987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4387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6341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901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6230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86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9497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5737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87718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154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6957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5699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41257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26221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31366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09563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99158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 dirty="0"/>
          </a:p>
          <a:p>
            <a:pPr marL="0" lv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19932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18175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https://www.youtube.com/watch?v=io2ujVWguF0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01705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344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29970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60764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54278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6444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50045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28491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Reduce anxiety</a:t>
            </a:r>
          </a:p>
          <a:p>
            <a:r>
              <a:rPr lang="en-US" dirty="0"/>
              <a:t>Reinforce information and client teaching</a:t>
            </a:r>
          </a:p>
          <a:p>
            <a:r>
              <a:rPr lang="en-US" dirty="0"/>
              <a:t>Provide support and allow client to discuss anxieties</a:t>
            </a:r>
          </a:p>
          <a:p>
            <a:r>
              <a:rPr lang="en-US" dirty="0"/>
              <a:t>Relieve pain</a:t>
            </a:r>
          </a:p>
          <a:p>
            <a:r>
              <a:rPr lang="en-US" dirty="0"/>
              <a:t>Medicate with analgesics for ear discomfort</a:t>
            </a:r>
          </a:p>
          <a:p>
            <a:r>
              <a:rPr lang="en-US" dirty="0"/>
              <a:t>Occasional sharp/shooting pains may occur for 2-3 weeks</a:t>
            </a:r>
          </a:p>
          <a:p>
            <a:r>
              <a:rPr lang="en-US" dirty="0"/>
              <a:t>Constant throbbing pain and fever may indicate infection and should be reported to the healthcare provider</a:t>
            </a:r>
          </a:p>
          <a:p>
            <a:r>
              <a:rPr lang="en-US" dirty="0"/>
              <a:t>Prevent Infection</a:t>
            </a:r>
          </a:p>
          <a:p>
            <a:r>
              <a:rPr lang="en-US" dirty="0"/>
              <a:t>Monitor for signs and symptoms of infection</a:t>
            </a:r>
          </a:p>
          <a:p>
            <a:r>
              <a:rPr lang="en-US" dirty="0"/>
              <a:t>Elevated temperature, purulent drainage should be reported</a:t>
            </a:r>
          </a:p>
          <a:p>
            <a:r>
              <a:rPr lang="en-US" dirty="0"/>
              <a:t>Administer antibiotics as ordered</a:t>
            </a:r>
          </a:p>
          <a:p>
            <a:r>
              <a:rPr lang="en-US" dirty="0"/>
              <a:t>Prevent contamination of ear with water from showers, washing hair, etc. for 6 weeks</a:t>
            </a:r>
          </a:p>
          <a:p>
            <a:r>
              <a:rPr lang="en-US" dirty="0"/>
              <a:t>A cotton ball covered with petroleum jelly placed loosely in ear canal</a:t>
            </a:r>
          </a:p>
          <a:p>
            <a:r>
              <a:rPr lang="en-US" dirty="0"/>
              <a:t>Improve communication and hearing</a:t>
            </a:r>
          </a:p>
          <a:p>
            <a:r>
              <a:rPr lang="en-US" dirty="0"/>
              <a:t>Hearing may be reduced for several weeks following surgery due to edema, accumulation of blood and fluid in the middle ear, and dressings and packings</a:t>
            </a:r>
          </a:p>
          <a:p>
            <a:r>
              <a:rPr lang="en-US" dirty="0"/>
              <a:t>Prevent injury</a:t>
            </a:r>
          </a:p>
          <a:p>
            <a:r>
              <a:rPr lang="en-US" dirty="0"/>
              <a:t>Implement safety measures such as assisting with ambulation</a:t>
            </a:r>
          </a:p>
          <a:p>
            <a:r>
              <a:rPr lang="en-US" dirty="0"/>
              <a:t>Provide antiemetics or antivertigo medications</a:t>
            </a:r>
          </a:p>
          <a:p>
            <a:r>
              <a:rPr lang="en-US" dirty="0"/>
              <a:t>Medication teaching: analgesics and antivertigo medications</a:t>
            </a:r>
          </a:p>
          <a:p>
            <a:r>
              <a:rPr lang="en-US" dirty="0"/>
              <a:t>Activity restrictions</a:t>
            </a:r>
          </a:p>
          <a:p>
            <a:r>
              <a:rPr lang="en-US" dirty="0"/>
              <a:t>Avoid nose blowing for 2-3 weeks after surgery; sneeze and cough with mouth open</a:t>
            </a:r>
          </a:p>
          <a:p>
            <a:r>
              <a:rPr lang="en-US" dirty="0"/>
              <a:t>Client may need instruction to avoid heavy lifting, exertion, and nose blowing to prevent dislodgement of grafts or prostheses</a:t>
            </a:r>
          </a:p>
          <a:p>
            <a:r>
              <a:rPr lang="en-US" dirty="0"/>
              <a:t>Safety issues related to potential vertigo</a:t>
            </a:r>
          </a:p>
          <a:p>
            <a:r>
              <a:rPr lang="en-US" dirty="0"/>
              <a:t>Instruction regarding potential complications and reporting of problems</a:t>
            </a:r>
          </a:p>
          <a:p>
            <a:r>
              <a:rPr lang="en-US" dirty="0"/>
              <a:t>Facial nerve injury, infection, taste disturbances</a:t>
            </a:r>
          </a:p>
          <a:p>
            <a:r>
              <a:rPr lang="en-US" dirty="0"/>
              <a:t>Report excessive or purulent ear drainage </a:t>
            </a:r>
          </a:p>
          <a:p>
            <a:r>
              <a:rPr lang="en-US" dirty="0"/>
              <a:t>Avoid getting water in ear</a:t>
            </a:r>
          </a:p>
          <a:p>
            <a:r>
              <a:rPr lang="en-US" dirty="0"/>
              <a:t>Follow-up care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36692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16357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https://www.youtube.com/watch?v=qrk7OyAB_ss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60476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64994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4477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37483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85354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21561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0258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7479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2079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2221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82A6-5102-49DE-A34B-32B5473D8FD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466005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D5EEE-9F93-D01D-8BC3-72BA7A91FD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ADCB2A-9A2A-4719-2764-C08620A25E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7277CD-9F4B-E2B6-297D-1563541CA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3181E-84C2-4B58-8CD9-48399BD25856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F4B4DE-03A1-13FA-9726-3E3FA6BEE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41ADAD-60A7-53B9-1066-9555EF107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9452F-E473-473D-A0A8-6A8F43046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11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D2B96-32C7-83C0-74CB-93E3FABF3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A9B2AC-C755-128B-3EDA-FECD5CAEEB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878BE3-23DD-B601-8C05-254676769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3181E-84C2-4B58-8CD9-48399BD25856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C862B6-661C-5D01-6287-515B6AD9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4CD692-0032-FA55-46F7-292A0E4E4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9452F-E473-473D-A0A8-6A8F43046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247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0D51FB-797A-F9FC-5B6D-C9AD78E3DB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8D6CBB-FE4F-1065-E55E-BBF87133FD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E9170E-85B2-C65B-20EC-9F9CAE8B3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3181E-84C2-4B58-8CD9-48399BD25856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46712E-8003-1EA4-0656-3750E1527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BEE5B-E000-7F37-98F0-29D90F74C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9452F-E473-473D-A0A8-6A8F43046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551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3F23B-01E2-95EA-0E15-C78B38A7F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580C6-DDA6-5C5E-58EC-C97FA0C4A4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A3EB51-120C-C018-C7FB-154D61B5F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3181E-84C2-4B58-8CD9-48399BD25856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A3D6F8-67F8-BF1A-C04E-08684E3E3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9AB7A0-7F68-2BBA-BE33-A6B050193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9452F-E473-473D-A0A8-6A8F43046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100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BA3AE-C49D-1CAB-8915-ADAD2A739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4EC5F4-7BBB-5B3C-F149-35000C6CAF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861AC6-2F71-4CEB-797E-C19B5E917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3181E-84C2-4B58-8CD9-48399BD25856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1535E-9F74-C13B-AE3C-38AF33AE2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81004C-11C8-AB61-D8B0-EA0FD88A3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9452F-E473-473D-A0A8-6A8F43046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054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932DD-AFA7-D73C-B734-0E204BDE6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530B16-7B3A-2D23-911D-CE8FBD727A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B2B447-F82B-55D1-85B4-B0BB62B3A7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B06FB5-16DE-86C8-94CF-64A3ECA23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3181E-84C2-4B58-8CD9-48399BD25856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8953F2-33DB-5F0B-3387-6899A0693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B84816-EF5B-1862-7DBD-E381170BC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9452F-E473-473D-A0A8-6A8F43046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58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7E90D-6B93-B985-56E5-D586EF0A6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6AC70A-F5B2-2C0B-966F-872B98B188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7A105F-67FD-0B8B-791B-3EC3C65F88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DB78A9-4E22-7DE3-43E4-BCEB13E176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9E569E-0AC4-356E-558C-52593A9CB7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D70E1E-E742-F403-9C7B-1BB9E934D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3181E-84C2-4B58-8CD9-48399BD25856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1CA1C3-74C7-E1A5-1C2E-CF4DFF829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5BB8FB-E1E4-94A0-FCFB-464C79986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9452F-E473-473D-A0A8-6A8F43046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531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DA2C4-F856-BB16-BAA2-3293C4930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21B102-F8C1-91D3-4292-060DE89BB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3181E-84C2-4B58-8CD9-48399BD25856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7FEBC3-8933-5F53-FE78-80CFC569D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76E658-6B21-DE6F-0142-F090AF1FF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9452F-E473-473D-A0A8-6A8F43046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704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CCD6E1-F2B1-72B1-32DC-0F8E74E2F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3181E-84C2-4B58-8CD9-48399BD25856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02273B-DBBC-EF97-90B7-E968E74D4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31D6C7-AC65-1727-2DCA-D458E6662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9452F-E473-473D-A0A8-6A8F43046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178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31351-B49B-DD2F-45FA-1A85B100C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14C19-8AF0-AB6B-C49E-0D9CA64235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DC7A65-31E6-8321-60EA-C86B5D0A57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A57E09-46BE-9C10-0D0B-A2253A7B8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3181E-84C2-4B58-8CD9-48399BD25856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3ABD58-18C8-3452-6E17-3D681305D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357B78-70F5-A458-39D8-1D7E64E82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9452F-E473-473D-A0A8-6A8F43046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405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54562-F794-879F-9807-A63D60DBA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8A4D0E-7ED4-6B57-FD38-287FAB4C79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996092-EB3D-9178-95D8-B659269ECB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F9D8C1-8074-6C3B-0B87-7002345BF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3181E-84C2-4B58-8CD9-48399BD25856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33124E-61A8-D67B-BF32-964A60CF8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4B676C-51AD-CD73-C250-9405DAE4C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9452F-E473-473D-A0A8-6A8F43046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66742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3BC369-A606-18FD-3AE3-30382C45E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1A3D5-7A83-81DE-CD4E-C82A2DEBE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49AAF4-5503-768E-5C3F-B6BF01D36F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3181E-84C2-4B58-8CD9-48399BD25856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E1BC34-E3F4-0EB2-1C12-E995DFC195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C81C7-6738-2C97-6AD9-3BEF9948E9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9452F-E473-473D-A0A8-6A8F43046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8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e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diagramData" Target="../diagrams/data5.xml"/><Relationship Id="rId4" Type="http://schemas.openxmlformats.org/officeDocument/2006/relationships/diagramLayout" Target="../diagrams/layout5.xml"/><Relationship Id="rId5" Type="http://schemas.openxmlformats.org/officeDocument/2006/relationships/diagramQuickStyle" Target="../diagrams/quickStyle5.xml"/><Relationship Id="rId6" Type="http://schemas.openxmlformats.org/officeDocument/2006/relationships/diagramColors" Target="../diagrams/colors5.xml"/><Relationship Id="rId7" Type="http://schemas.microsoft.com/office/2007/relationships/diagramDrawing" Target="../diagrams/drawing5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diagramData" Target="../diagrams/data6.xml"/><Relationship Id="rId4" Type="http://schemas.openxmlformats.org/officeDocument/2006/relationships/diagramLayout" Target="../diagrams/layout6.xml"/><Relationship Id="rId5" Type="http://schemas.openxmlformats.org/officeDocument/2006/relationships/diagramQuickStyle" Target="../diagrams/quickStyle6.xml"/><Relationship Id="rId6" Type="http://schemas.openxmlformats.org/officeDocument/2006/relationships/diagramColors" Target="../diagrams/colors6.xml"/><Relationship Id="rId7" Type="http://schemas.microsoft.com/office/2007/relationships/diagramDrawing" Target="../diagrams/drawing6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diagramData" Target="../diagrams/data7.xml"/><Relationship Id="rId4" Type="http://schemas.openxmlformats.org/officeDocument/2006/relationships/diagramLayout" Target="../diagrams/layout7.xml"/><Relationship Id="rId5" Type="http://schemas.openxmlformats.org/officeDocument/2006/relationships/diagramQuickStyle" Target="../diagrams/quickStyle7.xml"/><Relationship Id="rId6" Type="http://schemas.openxmlformats.org/officeDocument/2006/relationships/diagramColors" Target="../diagrams/colors7.xml"/><Relationship Id="rId7" Type="http://schemas.microsoft.com/office/2007/relationships/diagramDrawing" Target="../diagrams/drawing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diagramData" Target="../diagrams/data8.xml"/><Relationship Id="rId4" Type="http://schemas.openxmlformats.org/officeDocument/2006/relationships/diagramLayout" Target="../diagrams/layout8.xml"/><Relationship Id="rId5" Type="http://schemas.openxmlformats.org/officeDocument/2006/relationships/diagramQuickStyle" Target="../diagrams/quickStyle8.xml"/><Relationship Id="rId6" Type="http://schemas.openxmlformats.org/officeDocument/2006/relationships/diagramColors" Target="../diagrams/colors8.xml"/><Relationship Id="rId7" Type="http://schemas.microsoft.com/office/2007/relationships/diagramDrawing" Target="../diagrams/drawing8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7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diagramData" Target="../diagrams/data9.xml"/><Relationship Id="rId4" Type="http://schemas.openxmlformats.org/officeDocument/2006/relationships/diagramLayout" Target="../diagrams/layout9.xml"/><Relationship Id="rId5" Type="http://schemas.openxmlformats.org/officeDocument/2006/relationships/diagramQuickStyle" Target="../diagrams/quickStyle9.xml"/><Relationship Id="rId6" Type="http://schemas.openxmlformats.org/officeDocument/2006/relationships/diagramColors" Target="../diagrams/colors9.xml"/><Relationship Id="rId7" Type="http://schemas.microsoft.com/office/2007/relationships/diagramDrawing" Target="../diagrams/drawing9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6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diagramData" Target="../diagrams/data10.xml"/><Relationship Id="rId4" Type="http://schemas.openxmlformats.org/officeDocument/2006/relationships/diagramLayout" Target="../diagrams/layout10.xml"/><Relationship Id="rId5" Type="http://schemas.openxmlformats.org/officeDocument/2006/relationships/diagramQuickStyle" Target="../diagrams/quickStyle10.xml"/><Relationship Id="rId6" Type="http://schemas.openxmlformats.org/officeDocument/2006/relationships/diagramColors" Target="../diagrams/colors10.xml"/><Relationship Id="rId7" Type="http://schemas.microsoft.com/office/2007/relationships/diagramDrawing" Target="../diagrams/drawing10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7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8.jpeg"/><Relationship Id="rId4" Type="http://schemas.openxmlformats.org/officeDocument/2006/relationships/diagramData" Target="../diagrams/data11.xml"/><Relationship Id="rId5" Type="http://schemas.openxmlformats.org/officeDocument/2006/relationships/diagramLayout" Target="../diagrams/layout11.xml"/><Relationship Id="rId6" Type="http://schemas.openxmlformats.org/officeDocument/2006/relationships/diagramQuickStyle" Target="../diagrams/quickStyle11.xml"/><Relationship Id="rId7" Type="http://schemas.openxmlformats.org/officeDocument/2006/relationships/diagramColors" Target="../diagrams/colors11.xml"/><Relationship Id="rId8" Type="http://schemas.microsoft.com/office/2007/relationships/diagramDrawing" Target="../diagrams/drawing11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3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5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6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7.png"/><Relationship Id="rId4" Type="http://schemas.openxmlformats.org/officeDocument/2006/relationships/image" Target="../media/image58.sv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9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diagramData" Target="../diagrams/data12.xml"/><Relationship Id="rId4" Type="http://schemas.openxmlformats.org/officeDocument/2006/relationships/diagramLayout" Target="../diagrams/layout12.xml"/><Relationship Id="rId5" Type="http://schemas.openxmlformats.org/officeDocument/2006/relationships/diagramQuickStyle" Target="../diagrams/quickStyle12.xml"/><Relationship Id="rId6" Type="http://schemas.openxmlformats.org/officeDocument/2006/relationships/diagramColors" Target="../diagrams/colors12.xml"/><Relationship Id="rId7" Type="http://schemas.microsoft.com/office/2007/relationships/diagramDrawing" Target="../diagrams/drawing12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diagramData" Target="../diagrams/data13.xml"/><Relationship Id="rId4" Type="http://schemas.openxmlformats.org/officeDocument/2006/relationships/diagramLayout" Target="../diagrams/layout13.xml"/><Relationship Id="rId5" Type="http://schemas.openxmlformats.org/officeDocument/2006/relationships/diagramQuickStyle" Target="../diagrams/quickStyle13.xml"/><Relationship Id="rId6" Type="http://schemas.openxmlformats.org/officeDocument/2006/relationships/diagramColors" Target="../diagrams/colors13.xml"/><Relationship Id="rId7" Type="http://schemas.microsoft.com/office/2007/relationships/diagramDrawing" Target="../diagrams/drawing1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diagramData" Target="../diagrams/data14.xml"/><Relationship Id="rId4" Type="http://schemas.openxmlformats.org/officeDocument/2006/relationships/diagramLayout" Target="../diagrams/layout14.xml"/><Relationship Id="rId5" Type="http://schemas.openxmlformats.org/officeDocument/2006/relationships/diagramQuickStyle" Target="../diagrams/quickStyle14.xml"/><Relationship Id="rId6" Type="http://schemas.openxmlformats.org/officeDocument/2006/relationships/diagramColors" Target="../diagrams/colors14.xml"/><Relationship Id="rId7" Type="http://schemas.microsoft.com/office/2007/relationships/diagramDrawing" Target="../diagrams/drawing14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9.png"/><Relationship Id="rId4" Type="http://schemas.openxmlformats.org/officeDocument/2006/relationships/image" Target="../media/image70.sv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71.png"/><Relationship Id="rId4" Type="http://schemas.openxmlformats.org/officeDocument/2006/relationships/image" Target="../media/image72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73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diagramData" Target="../diagrams/data15.xml"/><Relationship Id="rId4" Type="http://schemas.openxmlformats.org/officeDocument/2006/relationships/diagramLayout" Target="../diagrams/layout15.xml"/><Relationship Id="rId5" Type="http://schemas.openxmlformats.org/officeDocument/2006/relationships/diagramQuickStyle" Target="../diagrams/quickStyle15.xml"/><Relationship Id="rId6" Type="http://schemas.openxmlformats.org/officeDocument/2006/relationships/diagramColors" Target="../diagrams/colors15.xml"/><Relationship Id="rId7" Type="http://schemas.microsoft.com/office/2007/relationships/diagramDrawing" Target="../diagrams/drawing15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video" Target="https://www.youtube.com/embed/io2ujVWguF0?feature=oembed" TargetMode="Externa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8.xml"/><Relationship Id="rId4" Type="http://schemas.openxmlformats.org/officeDocument/2006/relationships/image" Target="../media/image74.jpe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75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diagramData" Target="../diagrams/data16.xml"/><Relationship Id="rId4" Type="http://schemas.openxmlformats.org/officeDocument/2006/relationships/diagramLayout" Target="../diagrams/layout16.xml"/><Relationship Id="rId5" Type="http://schemas.openxmlformats.org/officeDocument/2006/relationships/diagramQuickStyle" Target="../diagrams/quickStyle16.xml"/><Relationship Id="rId6" Type="http://schemas.openxmlformats.org/officeDocument/2006/relationships/diagramColors" Target="../diagrams/colors16.xml"/><Relationship Id="rId7" Type="http://schemas.microsoft.com/office/2007/relationships/diagramDrawing" Target="../diagrams/drawing16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76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diagramData" Target="../diagrams/data17.xml"/><Relationship Id="rId4" Type="http://schemas.openxmlformats.org/officeDocument/2006/relationships/diagramLayout" Target="../diagrams/layout17.xml"/><Relationship Id="rId5" Type="http://schemas.openxmlformats.org/officeDocument/2006/relationships/diagramQuickStyle" Target="../diagrams/quickStyle17.xml"/><Relationship Id="rId6" Type="http://schemas.openxmlformats.org/officeDocument/2006/relationships/diagramColors" Target="../diagrams/colors17.xml"/><Relationship Id="rId7" Type="http://schemas.microsoft.com/office/2007/relationships/diagramDrawing" Target="../diagrams/drawing1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diagramData" Target="../diagrams/data18.xml"/><Relationship Id="rId4" Type="http://schemas.openxmlformats.org/officeDocument/2006/relationships/diagramLayout" Target="../diagrams/layout18.xml"/><Relationship Id="rId5" Type="http://schemas.openxmlformats.org/officeDocument/2006/relationships/diagramQuickStyle" Target="../diagrams/quickStyle18.xml"/><Relationship Id="rId6" Type="http://schemas.openxmlformats.org/officeDocument/2006/relationships/diagramColors" Target="../diagrams/colors18.xml"/><Relationship Id="rId7" Type="http://schemas.microsoft.com/office/2007/relationships/diagramDrawing" Target="../diagrams/drawing18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85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86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diagramData" Target="../diagrams/data19.xml"/><Relationship Id="rId4" Type="http://schemas.openxmlformats.org/officeDocument/2006/relationships/diagramLayout" Target="../diagrams/layout19.xml"/><Relationship Id="rId5" Type="http://schemas.openxmlformats.org/officeDocument/2006/relationships/diagramQuickStyle" Target="../diagrams/quickStyle19.xml"/><Relationship Id="rId6" Type="http://schemas.openxmlformats.org/officeDocument/2006/relationships/diagramColors" Target="../diagrams/colors19.xml"/><Relationship Id="rId7" Type="http://schemas.microsoft.com/office/2007/relationships/diagramDrawing" Target="../diagrams/drawing19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video" Target="https://www.youtube.com/embed/qrk7OyAB_ss?feature=oembed" TargetMode="External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47.xml"/><Relationship Id="rId4" Type="http://schemas.openxmlformats.org/officeDocument/2006/relationships/image" Target="../media/image99.jpe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Relationship Id="rId3" Type="http://schemas.openxmlformats.org/officeDocument/2006/relationships/diagramData" Target="../diagrams/data20.xml"/><Relationship Id="rId4" Type="http://schemas.openxmlformats.org/officeDocument/2006/relationships/diagramLayout" Target="../diagrams/layout20.xml"/><Relationship Id="rId5" Type="http://schemas.openxmlformats.org/officeDocument/2006/relationships/diagramQuickStyle" Target="../diagrams/quickStyle20.xml"/><Relationship Id="rId6" Type="http://schemas.openxmlformats.org/officeDocument/2006/relationships/diagramColors" Target="../diagrams/colors20.xml"/><Relationship Id="rId7" Type="http://schemas.microsoft.com/office/2007/relationships/diagramDrawing" Target="../diagrams/drawing20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Relationship Id="rId3" Type="http://schemas.openxmlformats.org/officeDocument/2006/relationships/diagramData" Target="../diagrams/data21.xml"/><Relationship Id="rId4" Type="http://schemas.openxmlformats.org/officeDocument/2006/relationships/diagramLayout" Target="../diagrams/layout21.xml"/><Relationship Id="rId5" Type="http://schemas.openxmlformats.org/officeDocument/2006/relationships/diagramQuickStyle" Target="../diagrams/quickStyle21.xml"/><Relationship Id="rId6" Type="http://schemas.openxmlformats.org/officeDocument/2006/relationships/diagramColors" Target="../diagrams/colors21.xml"/><Relationship Id="rId7" Type="http://schemas.microsoft.com/office/2007/relationships/diagramDrawing" Target="../diagrams/drawing21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100.png"/><Relationship Id="rId4" Type="http://schemas.openxmlformats.org/officeDocument/2006/relationships/image" Target="../media/image101.sv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Relationship Id="rId3" Type="http://schemas.openxmlformats.org/officeDocument/2006/relationships/diagramData" Target="../diagrams/data22.xml"/><Relationship Id="rId4" Type="http://schemas.openxmlformats.org/officeDocument/2006/relationships/diagramLayout" Target="../diagrams/layout22.xml"/><Relationship Id="rId5" Type="http://schemas.openxmlformats.org/officeDocument/2006/relationships/diagramQuickStyle" Target="../diagrams/quickStyle22.xml"/><Relationship Id="rId6" Type="http://schemas.openxmlformats.org/officeDocument/2006/relationships/diagramColors" Target="../diagrams/colors22.xml"/><Relationship Id="rId7" Type="http://schemas.microsoft.com/office/2007/relationships/diagramDrawing" Target="../diagrams/drawing2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0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E1902-5F33-4650-82A9-7418696F2F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"/>
            <a:ext cx="8686800" cy="1254034"/>
          </a:xfrm>
        </p:spPr>
        <p:txBody>
          <a:bodyPr>
            <a:normAutofit/>
          </a:bodyPr>
          <a:lstStyle/>
          <a:p>
            <a:pPr algn="l"/>
            <a:r>
              <a:rPr lang="en-US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Sensory Disorders</a:t>
            </a:r>
          </a:p>
        </p:txBody>
      </p:sp>
    </p:spTree>
    <p:extLst>
      <p:ext uri="{BB962C8B-B14F-4D97-AF65-F5344CB8AC3E}">
        <p14:creationId xmlns:p14="http://schemas.microsoft.com/office/powerpoint/2010/main" val="3037923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9D0CBC-7651-9D09-771B-85E8C06DF2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305" y="0"/>
            <a:ext cx="104253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916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20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C4D03-213A-D3DA-A0BF-C74FD21CC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9182"/>
            <a:ext cx="10515600" cy="1325563"/>
          </a:xfrm>
        </p:spPr>
        <p:txBody>
          <a:bodyPr/>
          <a:lstStyle/>
          <a:p>
            <a:pPr algn="ctr"/>
            <a:r>
              <a:rPr lang="en-US" sz="4800" dirty="0"/>
              <a:t>Glaucoma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69805-33F1-DC2D-3544-97F55928D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19" y="1494745"/>
            <a:ext cx="11819710" cy="5194073"/>
          </a:xfrm>
        </p:spPr>
        <p:txBody>
          <a:bodyPr>
            <a:normAutofit/>
          </a:bodyPr>
          <a:lstStyle/>
          <a:p>
            <a:r>
              <a:rPr lang="en-US" dirty="0"/>
              <a:t>Group of ocular conditions in which damage to the optic nerve is related to increased intraocular pressure (IOP) caused by excessive aqueous humor in eye</a:t>
            </a:r>
          </a:p>
          <a:p>
            <a:r>
              <a:rPr lang="en-US" dirty="0"/>
              <a:t>Third most common age-related eye disease</a:t>
            </a:r>
          </a:p>
          <a:p>
            <a:pPr lvl="1"/>
            <a:r>
              <a:rPr lang="en-US" dirty="0"/>
              <a:t>Affects 3 million Americans</a:t>
            </a:r>
          </a:p>
          <a:p>
            <a:r>
              <a:rPr lang="en-US" dirty="0"/>
              <a:t>Incidence increases with age (most prevalent over age 40)</a:t>
            </a:r>
          </a:p>
          <a:p>
            <a:r>
              <a:rPr lang="en-US" dirty="0"/>
              <a:t>Common cause of blindness</a:t>
            </a:r>
          </a:p>
          <a:p>
            <a:r>
              <a:rPr lang="en-US" dirty="0"/>
              <a:t>Early diagnosis and treatment is essential to prevent vision loss</a:t>
            </a:r>
          </a:p>
          <a:p>
            <a:r>
              <a:rPr lang="en-US" dirty="0"/>
              <a:t>Regular glaucoma checks</a:t>
            </a:r>
          </a:p>
          <a:p>
            <a:pPr lvl="1"/>
            <a:r>
              <a:rPr lang="en-US" dirty="0"/>
              <a:t>Tonometry to measure IOP</a:t>
            </a:r>
          </a:p>
          <a:p>
            <a:pPr lvl="1"/>
            <a:r>
              <a:rPr lang="en-US" dirty="0"/>
              <a:t>Ophthalmoscopy to inspect optic nerve</a:t>
            </a:r>
          </a:p>
          <a:p>
            <a:pPr lvl="1"/>
            <a:r>
              <a:rPr lang="en-US" dirty="0"/>
              <a:t>Central field visual testing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608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36F400F-DF28-43BC-8D8E-4929793B3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9BDCA5-9211-A9EF-BDC2-083DAD73A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837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Glaucoma: Risk Factors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5FCBB7-4837-E71A-7328-D8D329A53C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7456"/>
            <a:ext cx="5097780" cy="3795748"/>
          </a:xfrm>
        </p:spPr>
        <p:txBody>
          <a:bodyPr>
            <a:normAutofit/>
          </a:bodyPr>
          <a:lstStyle/>
          <a:p>
            <a:r>
              <a:rPr lang="en-US" dirty="0"/>
              <a:t>Smoking</a:t>
            </a:r>
          </a:p>
          <a:p>
            <a:r>
              <a:rPr lang="en-US" dirty="0"/>
              <a:t>Older age</a:t>
            </a:r>
          </a:p>
          <a:p>
            <a:r>
              <a:rPr lang="en-US" dirty="0"/>
              <a:t>Family history of glaucoma</a:t>
            </a:r>
          </a:p>
          <a:p>
            <a:r>
              <a:rPr lang="en-US" dirty="0"/>
              <a:t>Black or Asian race</a:t>
            </a:r>
          </a:p>
          <a:p>
            <a:r>
              <a:rPr lang="en-US" dirty="0"/>
              <a:t>History of diabetes, cardiovascular disease, and/or HTN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3A5B911-81AA-7FCA-4484-AEED98D3C5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6020" y="2177456"/>
            <a:ext cx="5097780" cy="3795748"/>
          </a:xfrm>
        </p:spPr>
        <p:txBody>
          <a:bodyPr>
            <a:normAutofit/>
          </a:bodyPr>
          <a:lstStyle/>
          <a:p>
            <a:r>
              <a:rPr lang="en-US" dirty="0"/>
              <a:t>Trauma to the eye, including retinal detachment</a:t>
            </a:r>
          </a:p>
          <a:p>
            <a:r>
              <a:rPr lang="en-US" dirty="0"/>
              <a:t>Eye infection</a:t>
            </a:r>
          </a:p>
          <a:p>
            <a:r>
              <a:rPr lang="en-US" dirty="0"/>
              <a:t>Eye tumor</a:t>
            </a:r>
          </a:p>
          <a:p>
            <a:r>
              <a:rPr lang="en-US" dirty="0"/>
              <a:t>Decreased corneal thickness</a:t>
            </a:r>
          </a:p>
          <a:p>
            <a:r>
              <a:rPr lang="en-US" dirty="0"/>
              <a:t>Myopia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0236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E4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C48252-D0B4-75EE-5DB3-58162764F2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67" y="1384301"/>
            <a:ext cx="10905066" cy="408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381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FE1EC756-41E9-4FD6-AD48-EF46A2813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66F6371-9EA5-9354-29DC-1D07B921F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4290"/>
            <a:ext cx="12192000" cy="1733407"/>
          </a:xfrm>
          <a:prstGeom prst="rect">
            <a:avLst/>
          </a:prstGeom>
          <a:ln>
            <a:noFill/>
          </a:ln>
          <a:effectLst>
            <a:outerShdw blurRad="254000" dist="381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3C4D03-213A-D3DA-A0BF-C74FD21CC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5" y="307447"/>
            <a:ext cx="10693884" cy="1109932"/>
          </a:xfrm>
        </p:spPr>
        <p:txBody>
          <a:bodyPr>
            <a:normAutofit/>
          </a:bodyPr>
          <a:lstStyle/>
          <a:p>
            <a:r>
              <a:rPr lang="en-US" dirty="0"/>
              <a:t>Open (Wide-Angle) Glaucoma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FC0FFC-E779-DE42-D7E9-EC01B6D0DA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821" y="2357888"/>
            <a:ext cx="5673556" cy="377549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69805-33F1-DC2D-3544-97F55928D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8682" y="1841863"/>
            <a:ext cx="4990011" cy="4903391"/>
          </a:xfrm>
        </p:spPr>
        <p:txBody>
          <a:bodyPr anchor="ctr">
            <a:normAutofit lnSpcReduction="10000"/>
          </a:bodyPr>
          <a:lstStyle/>
          <a:p>
            <a:r>
              <a:rPr lang="en-US" sz="2400" dirty="0"/>
              <a:t>Most common form</a:t>
            </a:r>
          </a:p>
          <a:p>
            <a:r>
              <a:rPr lang="en-US" sz="2400" dirty="0"/>
              <a:t>Usually bilateral</a:t>
            </a:r>
          </a:p>
          <a:p>
            <a:r>
              <a:rPr lang="en-US" sz="2400" dirty="0"/>
              <a:t>Decreased outflow of aqueous humor outflow r/t blockage in the drainage system</a:t>
            </a:r>
          </a:p>
          <a:p>
            <a:r>
              <a:rPr lang="en-US" sz="2400" dirty="0"/>
              <a:t>Gradual rise in IOP due to reduced outflow of fluid </a:t>
            </a:r>
          </a:p>
          <a:p>
            <a:r>
              <a:rPr lang="en-US" sz="2400" dirty="0"/>
              <a:t>“Silent thief” of vision with gradual loss of peripheral vision</a:t>
            </a:r>
          </a:p>
          <a:p>
            <a:r>
              <a:rPr lang="en-US" sz="2400" dirty="0"/>
              <a:t>Often initially asymptomatic, mild eye pain, blurry vision, halos around lights, and HA can occur</a:t>
            </a:r>
          </a:p>
          <a:p>
            <a:r>
              <a:rPr lang="en-US" sz="2400" dirty="0"/>
              <a:t>Requires chronic lifelong treatment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193653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36F400F-DF28-43BC-8D8E-4929793B3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3C4D03-213A-D3DA-A0BF-C74FD21CC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837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Angle-Closure (Narrow-Angle) Glaucoma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69805-33F1-DC2D-3544-97F55928D7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7456"/>
            <a:ext cx="5097780" cy="3795748"/>
          </a:xfrm>
        </p:spPr>
        <p:txBody>
          <a:bodyPr>
            <a:normAutofit/>
          </a:bodyPr>
          <a:lstStyle/>
          <a:p>
            <a:r>
              <a:rPr lang="en-US" sz="2400" dirty="0"/>
              <a:t>Sudden closure of the angle, often r/t dilation of the pupil, rapidly increases the IOP to 30 mm Hg or higher</a:t>
            </a:r>
          </a:p>
          <a:p>
            <a:r>
              <a:rPr lang="en-US" sz="2400" dirty="0"/>
              <a:t>Ocular emergency that requires immediate treatment to lower IOP and prevent complications</a:t>
            </a:r>
          </a:p>
          <a:p>
            <a:r>
              <a:rPr lang="en-US" sz="2400" dirty="0"/>
              <a:t>Nursing interventions include treatment of severe pain and nausea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864EBA-F2E1-9690-43B3-1FFD8E0920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6020" y="2177456"/>
            <a:ext cx="5097780" cy="3795748"/>
          </a:xfrm>
        </p:spPr>
        <p:txBody>
          <a:bodyPr>
            <a:normAutofit/>
          </a:bodyPr>
          <a:lstStyle/>
          <a:p>
            <a:r>
              <a:rPr lang="en-US" sz="2400" dirty="0"/>
              <a:t>Manifestations</a:t>
            </a:r>
          </a:p>
          <a:p>
            <a:pPr lvl="1"/>
            <a:r>
              <a:rPr lang="en-US" sz="2200" dirty="0"/>
              <a:t>Rapidly progressive visual impairment - reduced central visual acuity </a:t>
            </a:r>
          </a:p>
          <a:p>
            <a:pPr lvl="1"/>
            <a:r>
              <a:rPr lang="en-US" sz="2200" dirty="0"/>
              <a:t>Severe eye pain that may be associated with N/V, bradycardia, profuse sweating, headache</a:t>
            </a:r>
          </a:p>
          <a:p>
            <a:pPr lvl="1"/>
            <a:r>
              <a:rPr lang="en-US" sz="2200" dirty="0"/>
              <a:t>Corneal edema </a:t>
            </a:r>
          </a:p>
          <a:p>
            <a:pPr lvl="1"/>
            <a:r>
              <a:rPr lang="en-US" sz="2200" dirty="0"/>
              <a:t>Pupil may be semi dilated, fixed and unreactive to light and accommodation </a:t>
            </a:r>
          </a:p>
        </p:txBody>
      </p:sp>
    </p:spTree>
    <p:extLst>
      <p:ext uri="{BB962C8B-B14F-4D97-AF65-F5344CB8AC3E}">
        <p14:creationId xmlns:p14="http://schemas.microsoft.com/office/powerpoint/2010/main" val="41543158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C4D03-213A-D3DA-A0BF-C74FD21CC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Glaucoma: Treatment</a:t>
            </a:r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6A3CF288-CC35-6471-1297-8002893C9C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5671836"/>
              </p:ext>
            </p:extLst>
          </p:nvPr>
        </p:nvGraphicFramePr>
        <p:xfrm>
          <a:off x="404949" y="1201783"/>
          <a:ext cx="11430000" cy="5368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75908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A66CBE4-AA1D-838D-A9B5-12A0D6ABD2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643913"/>
            <a:ext cx="5291666" cy="55701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1F51EA-4784-89D9-BFFC-0077AD88AD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865" y="1557072"/>
            <a:ext cx="5291667" cy="37438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4AE8C88-0939-7136-D160-744D727698B2}"/>
              </a:ext>
            </a:extLst>
          </p:cNvPr>
          <p:cNvSpPr txBox="1"/>
          <p:nvPr/>
        </p:nvSpPr>
        <p:spPr>
          <a:xfrm>
            <a:off x="8098920" y="914400"/>
            <a:ext cx="16075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Iridotomy</a:t>
            </a:r>
          </a:p>
        </p:txBody>
      </p:sp>
    </p:spTree>
    <p:extLst>
      <p:ext uri="{BB962C8B-B14F-4D97-AF65-F5344CB8AC3E}">
        <p14:creationId xmlns:p14="http://schemas.microsoft.com/office/powerpoint/2010/main" val="10282717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02239D2-A05D-4A1C-9F06-FBA7FC730E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3C4D03-213A-D3DA-A0BF-C74FD21CC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9300" y="538956"/>
            <a:ext cx="8985250" cy="1118394"/>
          </a:xfrm>
        </p:spPr>
        <p:txBody>
          <a:bodyPr anchor="t">
            <a:normAutofit/>
          </a:bodyPr>
          <a:lstStyle/>
          <a:p>
            <a:r>
              <a:rPr lang="en-US" sz="4000"/>
              <a:t>Glaucoma: Post Operative Client Education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88120D9-5318-6AF9-C345-AE126F4ED6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157471"/>
              </p:ext>
            </p:extLst>
          </p:nvPr>
        </p:nvGraphicFramePr>
        <p:xfrm>
          <a:off x="235131" y="1214847"/>
          <a:ext cx="11743509" cy="5434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493285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3C4D03-213A-D3DA-A0BF-C74FD21CC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1080" y="184269"/>
            <a:ext cx="10515600" cy="795445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Glaucoma: Nursing Management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640D0ED-7395-C69F-677B-E7B36BBD01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7926473"/>
              </p:ext>
            </p:extLst>
          </p:nvPr>
        </p:nvGraphicFramePr>
        <p:xfrm>
          <a:off x="195943" y="1162594"/>
          <a:ext cx="11756571" cy="5603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92281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93CE28-8917-DBFE-C566-F9BC21988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pPr algn="ctr"/>
            <a:r>
              <a:rPr lang="en-US" sz="5200" dirty="0"/>
              <a:t>Module Learning Objectives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2C2A9DE-EADD-A69D-A106-2B2F1B7C37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457209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02132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B40D4-0697-6DA3-2679-6FD0118B9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Cataracts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FA26D39-7F1B-E47F-D876-1660B51CD9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1535469"/>
              </p:ext>
            </p:extLst>
          </p:nvPr>
        </p:nvGraphicFramePr>
        <p:xfrm>
          <a:off x="195943" y="1149532"/>
          <a:ext cx="11874137" cy="5551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612545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1739CA5-F0F5-48E1-8E8C-F24B71827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3">
            <a:extLst>
              <a:ext uri="{FF2B5EF4-FFF2-40B4-BE49-F238E27FC236}">
                <a16:creationId xmlns:a16="http://schemas.microsoft.com/office/drawing/2014/main" id="{3EAD2937-F230-41D4-B9C5-975B129BF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745" y="640080"/>
            <a:ext cx="10920415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CD444A3-C338-4886-B7F1-4BA2AF46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8024" y="960109"/>
            <a:ext cx="10277856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60B441-BC69-4EFB-72E0-4483C13A3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7087" y="1019424"/>
            <a:ext cx="9357865" cy="104190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Cataracts: Risk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3F002-C7B5-B2AF-3030-821837C132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40971" y="2381354"/>
            <a:ext cx="4695009" cy="3300989"/>
          </a:xfrm>
        </p:spPr>
        <p:txBody>
          <a:bodyPr>
            <a:normAutofit/>
          </a:bodyPr>
          <a:lstStyle/>
          <a:p>
            <a:r>
              <a:rPr lang="en-US" sz="2400" dirty="0"/>
              <a:t>Aging</a:t>
            </a:r>
          </a:p>
          <a:p>
            <a:r>
              <a:rPr lang="en-US" sz="2400" dirty="0"/>
              <a:t>Family history</a:t>
            </a:r>
          </a:p>
          <a:p>
            <a:r>
              <a:rPr lang="en-US" sz="2400" dirty="0"/>
              <a:t>Trauma</a:t>
            </a:r>
          </a:p>
          <a:p>
            <a:r>
              <a:rPr lang="en-US" sz="2400" dirty="0"/>
              <a:t>Retinal detachment</a:t>
            </a:r>
          </a:p>
          <a:p>
            <a:r>
              <a:rPr lang="en-US" sz="2400" dirty="0"/>
              <a:t>Long-term steroid, beta-blocker, or miotic medications use</a:t>
            </a:r>
          </a:p>
          <a:p>
            <a:r>
              <a:rPr lang="en-US" sz="2400" dirty="0"/>
              <a:t>Smoking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1D4A82-5BE2-C238-0BF2-3E7F6159B6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6020" y="2381354"/>
            <a:ext cx="4860471" cy="3457222"/>
          </a:xfrm>
        </p:spPr>
        <p:txBody>
          <a:bodyPr>
            <a:normAutofit/>
          </a:bodyPr>
          <a:lstStyle/>
          <a:p>
            <a:r>
              <a:rPr lang="en-US" sz="2400" dirty="0"/>
              <a:t>Poor nutrition or obesity</a:t>
            </a:r>
          </a:p>
          <a:p>
            <a:r>
              <a:rPr lang="en-US" sz="2400" dirty="0"/>
              <a:t>Previous eye surgery</a:t>
            </a:r>
          </a:p>
          <a:p>
            <a:r>
              <a:rPr lang="en-US" sz="2400" dirty="0"/>
              <a:t>Hypertension</a:t>
            </a:r>
          </a:p>
          <a:p>
            <a:r>
              <a:rPr lang="en-US" sz="2400" dirty="0"/>
              <a:t>Excessive exposure to sunlight</a:t>
            </a:r>
          </a:p>
          <a:p>
            <a:r>
              <a:rPr lang="en-US" sz="2400" dirty="0"/>
              <a:t>Diabetes</a:t>
            </a:r>
          </a:p>
          <a:p>
            <a:r>
              <a:rPr lang="en-US" sz="2400" dirty="0"/>
              <a:t>Renal disorders</a:t>
            </a:r>
          </a:p>
          <a:p>
            <a:r>
              <a:rPr lang="en-US" sz="2400" dirty="0"/>
              <a:t>Excessive alcohol use</a:t>
            </a:r>
          </a:p>
          <a:p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3186456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09F811-53C8-1391-2D61-0D71A87AD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194" y="117566"/>
            <a:ext cx="6609602" cy="1397725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Cataracts: </a:t>
            </a:r>
            <a:br>
              <a:rPr lang="en-US" dirty="0"/>
            </a:br>
            <a:r>
              <a:rPr lang="en-US" dirty="0"/>
              <a:t>Clinical Manifestations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8C3599-C373-722B-30BB-135DD48B3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194" y="1972492"/>
            <a:ext cx="6374675" cy="4650378"/>
          </a:xfrm>
        </p:spPr>
        <p:txBody>
          <a:bodyPr anchor="ctr">
            <a:normAutofit/>
          </a:bodyPr>
          <a:lstStyle/>
          <a:p>
            <a:r>
              <a:rPr lang="en-US" sz="2400" dirty="0"/>
              <a:t>Painless, progressive blurry vision </a:t>
            </a:r>
          </a:p>
          <a:p>
            <a:r>
              <a:rPr lang="en-US" sz="2400" dirty="0"/>
              <a:t>Reduced night vision</a:t>
            </a:r>
          </a:p>
          <a:p>
            <a:r>
              <a:rPr lang="en-US" sz="2400" dirty="0"/>
              <a:t>Sensitivity to glare of light</a:t>
            </a:r>
          </a:p>
          <a:p>
            <a:r>
              <a:rPr lang="en-US" sz="2400" dirty="0"/>
              <a:t>Reduced visual acuity</a:t>
            </a:r>
          </a:p>
          <a:p>
            <a:r>
              <a:rPr lang="en-US" sz="2400" dirty="0"/>
              <a:t>Prescription changes</a:t>
            </a:r>
          </a:p>
          <a:p>
            <a:r>
              <a:rPr lang="en-US" sz="2400" dirty="0"/>
              <a:t>Decreased color perception</a:t>
            </a:r>
          </a:p>
          <a:p>
            <a:r>
              <a:rPr lang="en-US" sz="2400" dirty="0"/>
              <a:t>Myopic shift (return of ability to do close work)</a:t>
            </a:r>
          </a:p>
          <a:p>
            <a:r>
              <a:rPr lang="en-US" sz="2400" dirty="0"/>
              <a:t>Diplopia in a single eye</a:t>
            </a:r>
          </a:p>
          <a:p>
            <a:r>
              <a:rPr lang="en-US" sz="2400" dirty="0"/>
              <a:t>Color shifts as lens becomes more brown</a:t>
            </a:r>
          </a:p>
          <a:p>
            <a:r>
              <a:rPr lang="en-US" sz="2400" dirty="0"/>
              <a:t>Opacity of the lens </a:t>
            </a:r>
          </a:p>
          <a:p>
            <a:endParaRPr lang="en-US" sz="19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E8BD2E-39CB-E1EB-D6B4-03904D8E66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9316" b="-1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35671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D41AA-F037-CF65-F9BD-E687943FF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Cataracts: Nursing Management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C5099C9-FA01-3D30-A0A7-46FD18EF81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5700178"/>
              </p:ext>
            </p:extLst>
          </p:nvPr>
        </p:nvGraphicFramePr>
        <p:xfrm>
          <a:off x="274319" y="1358537"/>
          <a:ext cx="11691257" cy="5134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655585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8A169-4E3C-227D-2508-F265810A7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928" y="156754"/>
            <a:ext cx="11670792" cy="979715"/>
          </a:xfrm>
        </p:spPr>
        <p:txBody>
          <a:bodyPr anchor="b">
            <a:normAutofit/>
          </a:bodyPr>
          <a:lstStyle/>
          <a:p>
            <a:pPr algn="ctr"/>
            <a:r>
              <a:rPr lang="en-US" dirty="0"/>
              <a:t>Cataracts: Surgical Management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55142-B62A-DED0-3CE7-1F7AC2E88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928" y="1410789"/>
            <a:ext cx="5107802" cy="5290457"/>
          </a:xfrm>
        </p:spPr>
        <p:txBody>
          <a:bodyPr anchor="t">
            <a:normAutofit/>
          </a:bodyPr>
          <a:lstStyle/>
          <a:p>
            <a:r>
              <a:rPr lang="en-US" sz="2400" dirty="0"/>
              <a:t>If reduced vision does not interfere with normal activities, surgery is not needed</a:t>
            </a:r>
          </a:p>
          <a:p>
            <a:r>
              <a:rPr lang="en-US" sz="2400" dirty="0"/>
              <a:t>Lens removal and replacement surgery is performed on an outpatient basis with local anesthesia</a:t>
            </a:r>
          </a:p>
          <a:p>
            <a:pPr lvl="1"/>
            <a:r>
              <a:rPr lang="en-US" sz="2200" dirty="0"/>
              <a:t>Surgery usually takes &lt;1 hour &amp; clients are discharged soon afterward</a:t>
            </a:r>
          </a:p>
          <a:p>
            <a:pPr lvl="1"/>
            <a:r>
              <a:rPr lang="en-US" sz="2200" dirty="0"/>
              <a:t>Small incision made</a:t>
            </a:r>
          </a:p>
          <a:p>
            <a:pPr lvl="1"/>
            <a:r>
              <a:rPr lang="en-US" sz="2200" dirty="0"/>
              <a:t>Lens removed </a:t>
            </a:r>
          </a:p>
          <a:p>
            <a:pPr lvl="1"/>
            <a:r>
              <a:rPr lang="en-US" sz="2200" dirty="0"/>
              <a:t>Replacement lens is inserted</a:t>
            </a:r>
          </a:p>
          <a:p>
            <a:pPr lvl="2"/>
            <a:r>
              <a:rPr lang="en-US" dirty="0"/>
              <a:t>Replacement lenses can correct refractive errors which result in improved vision</a:t>
            </a:r>
          </a:p>
          <a:p>
            <a:endParaRPr lang="en-US" sz="1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EFC4CE-504E-DDFA-5795-4116A89A49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3214" y="1410789"/>
            <a:ext cx="6170940" cy="519901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258F736-B256-8039-9DC6-F4E49A5C5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0B4520A-996E-330C-99DA-69CA4D89E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C8FA945-E356-695F-18D6-CAD4EF34FE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323663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BF5F29-E410-E610-2B60-998D95F46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en-US" sz="4000"/>
              <a:t>Case Study: Client Teaching Post Cataract Removal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6F14038-777F-EDB4-829D-76C4EFA9D8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804863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70180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A76F2-0438-122F-99CE-F075878FD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791" y="325104"/>
            <a:ext cx="5257821" cy="769179"/>
          </a:xfrm>
        </p:spPr>
        <p:txBody>
          <a:bodyPr anchor="b">
            <a:normAutofit/>
          </a:bodyPr>
          <a:lstStyle/>
          <a:p>
            <a:pPr algn="ctr"/>
            <a:r>
              <a:rPr lang="en-US" dirty="0"/>
              <a:t>Retinal Detachment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CA34E6-1A89-D591-3048-F08A5081E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792" y="1469035"/>
            <a:ext cx="5561351" cy="5063861"/>
          </a:xfrm>
        </p:spPr>
        <p:txBody>
          <a:bodyPr anchor="t">
            <a:normAutofit/>
          </a:bodyPr>
          <a:lstStyle/>
          <a:p>
            <a:r>
              <a:rPr lang="en-US" sz="2400" dirty="0"/>
              <a:t>Separation of the sensory retina and the retinal pigment epithelium (RPE) </a:t>
            </a:r>
          </a:p>
          <a:p>
            <a:r>
              <a:rPr lang="en-US" sz="2400" dirty="0"/>
              <a:t>Hole or tear develops in the retina</a:t>
            </a:r>
          </a:p>
          <a:p>
            <a:r>
              <a:rPr lang="en-US" sz="2400" dirty="0"/>
              <a:t>Liquid vitreous seeps through and causes the retina to detach</a:t>
            </a:r>
          </a:p>
          <a:p>
            <a:r>
              <a:rPr lang="en-US" sz="2400" dirty="0"/>
              <a:t>This is an ocular emergency!</a:t>
            </a:r>
          </a:p>
          <a:p>
            <a:r>
              <a:rPr lang="en-US" sz="2400" dirty="0"/>
              <a:t>Clinical manifestations</a:t>
            </a:r>
          </a:p>
          <a:p>
            <a:pPr lvl="1"/>
            <a:r>
              <a:rPr lang="en-US" sz="2200" dirty="0"/>
              <a:t>Sensation of a shade or curtain coming across the vision of one eye</a:t>
            </a:r>
          </a:p>
          <a:p>
            <a:pPr lvl="1"/>
            <a:r>
              <a:rPr lang="en-US" sz="2200" dirty="0"/>
              <a:t>Bright flashing lights </a:t>
            </a:r>
          </a:p>
          <a:p>
            <a:pPr lvl="1"/>
            <a:r>
              <a:rPr lang="en-US" sz="2200" dirty="0"/>
              <a:t>Sudden onset of floaters</a:t>
            </a:r>
          </a:p>
          <a:p>
            <a:pPr lvl="1"/>
            <a:r>
              <a:rPr lang="en-US" sz="2200" dirty="0"/>
              <a:t>Clients do NOT complain of pain</a:t>
            </a:r>
          </a:p>
          <a:p>
            <a:endParaRPr lang="en-US" sz="17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D5497C-5A0F-5BC9-FB87-5296B1B69A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7" r="2493" b="1"/>
          <a:stretch/>
        </p:blipFill>
        <p:spPr>
          <a:xfrm>
            <a:off x="6619388" y="741391"/>
            <a:ext cx="5453545" cy="4984683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34FA563-76F6-CDCF-AEA0-A7B78E4464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D2E3CAA-F1BA-6695-301D-22564C382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F3F0F2C-04A5-144D-BDCF-C387072897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863519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grid&#10;&#10;Description automatically generated">
            <a:extLst>
              <a:ext uri="{FF2B5EF4-FFF2-40B4-BE49-F238E27FC236}">
                <a16:creationId xmlns:a16="http://schemas.microsoft.com/office/drawing/2014/main" id="{E6FF7674-0E5E-B352-38ED-6CF91A0919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853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09D1BE-3EDD-148C-1DC4-3BCDEC04F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Retinal Detachment: Surgical Treatment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0EBB5CA-A9B4-B1A1-8323-165FDE2A6A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6304988"/>
              </p:ext>
            </p:extLst>
          </p:nvPr>
        </p:nvGraphicFramePr>
        <p:xfrm>
          <a:off x="494675" y="1858779"/>
          <a:ext cx="11182663" cy="4811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61103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676E6C-B681-EC79-363F-1DE5C1FFD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1072" y="321734"/>
            <a:ext cx="3219024" cy="290517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4D0EDC6-1106-69B9-0426-CAE0DBA0D7F9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4"/>
          <a:stretch>
            <a:fillRect/>
          </a:stretch>
        </p:blipFill>
        <p:spPr>
          <a:xfrm>
            <a:off x="553938" y="3631096"/>
            <a:ext cx="5233289" cy="27605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99448F2-0E5B-42DA-B2D1-11A14E947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280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8A7552-20E1-4F34-ADAB-C1DB6634D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7745E7-A11E-25D4-DDFA-4C20D300A5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8034" y="772199"/>
            <a:ext cx="5426764" cy="516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825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CDBE44-C78F-A1C1-B320-595F43673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pPr algn="ctr"/>
            <a:r>
              <a:rPr lang="en-US" dirty="0"/>
              <a:t>Age-Related Macular Degeneration (AMD)</a:t>
            </a:r>
          </a:p>
        </p:txBody>
      </p:sp>
      <p:pic>
        <p:nvPicPr>
          <p:cNvPr id="4" name="Picture 3" descr="A couple of young boys holding balls&#10;&#10;Description automatically generated">
            <a:extLst>
              <a:ext uri="{FF2B5EF4-FFF2-40B4-BE49-F238E27FC236}">
                <a16:creationId xmlns:a16="http://schemas.microsoft.com/office/drawing/2014/main" id="{BCD2F1C3-7140-6F35-C5D4-C3B35973AB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1" b="1709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0CED23-661E-6095-6DB3-5E98F03EFA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1745" y="2655918"/>
            <a:ext cx="7000406" cy="4023098"/>
          </a:xfrm>
        </p:spPr>
        <p:txBody>
          <a:bodyPr>
            <a:normAutofit fontScale="92500" lnSpcReduction="20000"/>
          </a:bodyPr>
          <a:lstStyle/>
          <a:p>
            <a:r>
              <a:rPr lang="en-US" sz="3000" dirty="0"/>
              <a:t>Irreversible loss of central loss vision that affects the macula </a:t>
            </a:r>
          </a:p>
          <a:p>
            <a:r>
              <a:rPr lang="en-US" sz="3000" dirty="0"/>
              <a:t>Most common cause of vision loss in persons older than age 60</a:t>
            </a:r>
          </a:p>
          <a:p>
            <a:r>
              <a:rPr lang="en-US" sz="3000" dirty="0"/>
              <a:t>Appearance of drusen</a:t>
            </a:r>
          </a:p>
          <a:p>
            <a:r>
              <a:rPr lang="en-US" sz="3000" dirty="0"/>
              <a:t>Manifestations</a:t>
            </a:r>
          </a:p>
          <a:p>
            <a:pPr lvl="1"/>
            <a:r>
              <a:rPr lang="en-US" sz="2800" dirty="0"/>
              <a:t>Lack of depth perception</a:t>
            </a:r>
          </a:p>
          <a:p>
            <a:pPr lvl="1"/>
            <a:r>
              <a:rPr lang="en-US" sz="2800" dirty="0"/>
              <a:t>Objects appear distorted</a:t>
            </a:r>
          </a:p>
          <a:p>
            <a:pPr lvl="1"/>
            <a:r>
              <a:rPr lang="en-US" sz="2800" dirty="0"/>
              <a:t>Blurred vision</a:t>
            </a:r>
          </a:p>
          <a:p>
            <a:pPr lvl="1"/>
            <a:r>
              <a:rPr lang="en-US" sz="2800" dirty="0"/>
              <a:t>Loss of central vision</a:t>
            </a:r>
          </a:p>
          <a:p>
            <a:pPr lvl="1"/>
            <a:r>
              <a:rPr lang="en-US" sz="2800" dirty="0"/>
              <a:t>Blindness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546259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6F400F-DF28-43BC-8D8E-4929793B3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4EADF8-968E-43AE-6CE4-37B2A4EEE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8377"/>
            <a:ext cx="10515600" cy="1325563"/>
          </a:xfrm>
        </p:spPr>
        <p:txBody>
          <a:bodyPr>
            <a:normAutofit/>
          </a:bodyPr>
          <a:lstStyle/>
          <a:p>
            <a:r>
              <a:rPr lang="en-US"/>
              <a:t>Module Content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DE0AD7-E56E-D54F-F7AC-853C9E0883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7456"/>
            <a:ext cx="5097780" cy="3795748"/>
          </a:xfrm>
        </p:spPr>
        <p:txBody>
          <a:bodyPr>
            <a:normAutofit/>
          </a:bodyPr>
          <a:lstStyle/>
          <a:p>
            <a:r>
              <a:rPr lang="en-US" sz="2000"/>
              <a:t>Diagnostic studies of the eye and vision</a:t>
            </a:r>
          </a:p>
          <a:p>
            <a:r>
              <a:rPr lang="en-US" sz="2000"/>
              <a:t>Visual impairment and blindness</a:t>
            </a:r>
          </a:p>
          <a:p>
            <a:r>
              <a:rPr lang="en-US" sz="2000"/>
              <a:t>Glaucoma</a:t>
            </a:r>
          </a:p>
          <a:p>
            <a:r>
              <a:rPr lang="en-US" sz="2000"/>
              <a:t>Cataracts</a:t>
            </a:r>
          </a:p>
          <a:p>
            <a:r>
              <a:rPr lang="en-US" sz="2000"/>
              <a:t>Retinal detachment</a:t>
            </a:r>
          </a:p>
          <a:p>
            <a:r>
              <a:rPr lang="en-US" sz="2000"/>
              <a:t>Macular degeneration</a:t>
            </a:r>
          </a:p>
          <a:p>
            <a:r>
              <a:rPr lang="en-US" sz="2000"/>
              <a:t>Conjunctivitis</a:t>
            </a:r>
          </a:p>
          <a:p>
            <a:r>
              <a:rPr lang="en-US" sz="2000"/>
              <a:t>Diabetic retinopathy</a:t>
            </a:r>
          </a:p>
          <a:p>
            <a:r>
              <a:rPr lang="en-US" sz="2000"/>
              <a:t>Enucleation </a:t>
            </a:r>
          </a:p>
          <a:p>
            <a:endParaRPr lang="en-US" sz="2000"/>
          </a:p>
          <a:p>
            <a:endParaRPr lang="en-US" sz="2000"/>
          </a:p>
          <a:p>
            <a:endParaRPr lang="en-US" sz="200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A72A5F-8547-8492-289D-CAD3D73B7C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6020" y="2177456"/>
            <a:ext cx="5097780" cy="3795748"/>
          </a:xfrm>
        </p:spPr>
        <p:txBody>
          <a:bodyPr>
            <a:normAutofit/>
          </a:bodyPr>
          <a:lstStyle/>
          <a:p>
            <a:r>
              <a:rPr lang="en-US" sz="2000"/>
              <a:t>Diagnostic studies of the ear and hearing</a:t>
            </a:r>
          </a:p>
          <a:p>
            <a:r>
              <a:rPr lang="en-US" sz="2000"/>
              <a:t>Hearing loss, hearing impairment, deafness</a:t>
            </a:r>
          </a:p>
          <a:p>
            <a:r>
              <a:rPr lang="en-US" sz="2000"/>
              <a:t>Cochlear implantation</a:t>
            </a:r>
          </a:p>
          <a:p>
            <a:r>
              <a:rPr lang="en-US" sz="2000"/>
              <a:t>Cerumen impaction</a:t>
            </a:r>
          </a:p>
          <a:p>
            <a:r>
              <a:rPr lang="en-US" sz="2000"/>
              <a:t>Otitis externa</a:t>
            </a:r>
          </a:p>
          <a:p>
            <a:r>
              <a:rPr lang="en-US" sz="2000"/>
              <a:t>Otitis media</a:t>
            </a:r>
          </a:p>
          <a:p>
            <a:r>
              <a:rPr lang="en-US" sz="2000"/>
              <a:t>Tympanic membrane rupture</a:t>
            </a:r>
          </a:p>
          <a:p>
            <a:r>
              <a:rPr lang="en-US" sz="2000"/>
              <a:t>Ménière Disease</a:t>
            </a:r>
          </a:p>
          <a:p>
            <a:r>
              <a:rPr lang="en-US" sz="2000"/>
              <a:t>Ototoxic medications</a:t>
            </a:r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8774722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DBE44-C78F-A1C1-B320-595F43673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1003" y="0"/>
            <a:ext cx="7629993" cy="1079179"/>
          </a:xfrm>
        </p:spPr>
        <p:txBody>
          <a:bodyPr anchor="b">
            <a:normAutofit/>
          </a:bodyPr>
          <a:lstStyle/>
          <a:p>
            <a:r>
              <a:rPr lang="en-US" dirty="0"/>
              <a:t>Types of Macular Degeneration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0CED23-661E-6095-6DB3-5E98F03EFA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678" y="1431107"/>
            <a:ext cx="5453545" cy="4954683"/>
          </a:xfrm>
        </p:spPr>
        <p:txBody>
          <a:bodyPr anchor="t">
            <a:normAutofit lnSpcReduction="10000"/>
          </a:bodyPr>
          <a:lstStyle/>
          <a:p>
            <a:r>
              <a:rPr lang="en-US" sz="3000" dirty="0"/>
              <a:t>Dry</a:t>
            </a:r>
          </a:p>
          <a:p>
            <a:pPr lvl="1"/>
            <a:r>
              <a:rPr lang="en-US" sz="2600" dirty="0"/>
              <a:t>Most common type</a:t>
            </a:r>
          </a:p>
          <a:p>
            <a:pPr lvl="1"/>
            <a:r>
              <a:rPr lang="en-US" sz="2600" dirty="0"/>
              <a:t>Caused by gradual blockage in retinal capillary arteries</a:t>
            </a:r>
          </a:p>
          <a:p>
            <a:pPr lvl="2"/>
            <a:r>
              <a:rPr lang="en-US" sz="2600" dirty="0"/>
              <a:t>Leads to ischemia and necrosis</a:t>
            </a:r>
          </a:p>
          <a:p>
            <a:r>
              <a:rPr lang="en-US" sz="3000" dirty="0"/>
              <a:t>Wet</a:t>
            </a:r>
          </a:p>
          <a:p>
            <a:pPr lvl="1"/>
            <a:r>
              <a:rPr lang="en-US" sz="2600" dirty="0"/>
              <a:t>Less common</a:t>
            </a:r>
          </a:p>
          <a:p>
            <a:pPr lvl="1"/>
            <a:r>
              <a:rPr lang="en-US" sz="2600" dirty="0"/>
              <a:t>Caused by growth of new blood vessels of thin walls</a:t>
            </a:r>
          </a:p>
          <a:p>
            <a:pPr lvl="1"/>
            <a:r>
              <a:rPr lang="en-US" sz="2600" dirty="0"/>
              <a:t>Lead to vessels leaking blood and fluid</a:t>
            </a:r>
          </a:p>
          <a:p>
            <a:pPr lvl="1"/>
            <a:r>
              <a:rPr lang="en-US" sz="2600" dirty="0"/>
              <a:t>Can occur at any age</a:t>
            </a:r>
          </a:p>
          <a:p>
            <a:endParaRPr lang="en-US" sz="17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3FB2B7-A66F-B387-1A91-A1E3A04818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72" r="2" b="2"/>
          <a:stretch/>
        </p:blipFill>
        <p:spPr>
          <a:xfrm>
            <a:off x="6273999" y="1401107"/>
            <a:ext cx="5453545" cy="498468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434FA563-76F6-CDCF-AEA0-A7B78E4464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D2E3CAA-F1BA-6695-301D-22564C382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F3F0F2C-04A5-144D-BDCF-C387072897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444474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DBE44-C78F-A1C1-B320-595F43673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528" y="177965"/>
            <a:ext cx="6190938" cy="1621438"/>
          </a:xfrm>
        </p:spPr>
        <p:txBody>
          <a:bodyPr anchor="ctr">
            <a:normAutofit/>
          </a:bodyPr>
          <a:lstStyle/>
          <a:p>
            <a:r>
              <a:rPr lang="en-US" dirty="0"/>
              <a:t>Macular Degeneration: 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0CED23-661E-6095-6DB3-5E98F03EFA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852" y="1799403"/>
            <a:ext cx="6190938" cy="5058597"/>
          </a:xfrm>
        </p:spPr>
        <p:txBody>
          <a:bodyPr anchor="ctr">
            <a:normAutofit/>
          </a:bodyPr>
          <a:lstStyle/>
          <a:p>
            <a:r>
              <a:rPr lang="en-US" sz="2600" dirty="0"/>
              <a:t>Laser therapy to seal leaking vessels</a:t>
            </a:r>
          </a:p>
          <a:p>
            <a:r>
              <a:rPr lang="en-US" sz="2600" dirty="0"/>
              <a:t>Ocular injections</a:t>
            </a:r>
          </a:p>
          <a:p>
            <a:r>
              <a:rPr lang="en-US" sz="2600" dirty="0"/>
              <a:t>Client education</a:t>
            </a:r>
          </a:p>
          <a:p>
            <a:pPr lvl="1"/>
            <a:r>
              <a:rPr lang="en-US" sz="2300" dirty="0"/>
              <a:t>Consume foods high in antioxidants, carotene, vitamins E and B12</a:t>
            </a:r>
          </a:p>
          <a:p>
            <a:pPr lvl="1"/>
            <a:r>
              <a:rPr lang="en-US" sz="2300" dirty="0"/>
              <a:t>May be prescribed a supplement high in carotene and vitamin E</a:t>
            </a:r>
          </a:p>
          <a:p>
            <a:pPr lvl="1"/>
            <a:r>
              <a:rPr lang="en-US" sz="2300" dirty="0"/>
              <a:t>As loss of vision progresses, client will be challenged with ADLs, along with their ability to drive, write, and read</a:t>
            </a:r>
          </a:p>
          <a:p>
            <a:pPr lvl="1"/>
            <a:r>
              <a:rPr lang="en-US" sz="2300" dirty="0"/>
              <a:t>Refer the client to community organizations</a:t>
            </a:r>
          </a:p>
          <a:p>
            <a:pPr lvl="1"/>
            <a:r>
              <a:rPr lang="en-US" sz="2300" dirty="0"/>
              <a:t>Assist with transportation, reading devices, large-print books</a:t>
            </a:r>
          </a:p>
          <a:p>
            <a:endParaRPr lang="en-US" sz="17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D05C9B4-B5C9-2D4D-23C9-CEE72646F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1800" y="-1"/>
            <a:ext cx="5410200" cy="685800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66700" dist="215900" dir="858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566734-B008-C66E-910F-292A94C39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5560" y="177965"/>
            <a:ext cx="4502680" cy="650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9306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33B5C9-42F7-793B-55CE-FDD464B441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0773" b="-2"/>
          <a:stretch/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C9D153-427A-6724-F0B4-F630F1484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703" y="124618"/>
            <a:ext cx="5464968" cy="101838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Diabetic Retinopathy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689625-931C-F37C-6895-CA8561480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6282" y="1633929"/>
            <a:ext cx="6385810" cy="5224072"/>
          </a:xfrm>
        </p:spPr>
        <p:txBody>
          <a:bodyPr anchor="ctr">
            <a:normAutofit fontScale="92500"/>
          </a:bodyPr>
          <a:lstStyle/>
          <a:p>
            <a:r>
              <a:rPr lang="en-US" sz="2600" dirty="0"/>
              <a:t>Microvascular (changes in small blood vessels) complication of diabetes that results in micro aneurysms, retinal ischemia, and hemorrhage </a:t>
            </a:r>
          </a:p>
          <a:p>
            <a:r>
              <a:rPr lang="en-US" sz="2600" dirty="0"/>
              <a:t>Initial focus of management is primary and secondary prevention: Maintenance of normal blood glucose levels, control of HTN, smoking cessation</a:t>
            </a:r>
          </a:p>
          <a:p>
            <a:r>
              <a:rPr lang="en-US" sz="2600" dirty="0"/>
              <a:t>Symptoms may include floaters, blurred vision, dark areas of vision</a:t>
            </a:r>
          </a:p>
          <a:p>
            <a:r>
              <a:rPr lang="en-US" sz="2600" dirty="0"/>
              <a:t>Nursing management involves implementing an individualized plan of care and providing client education </a:t>
            </a:r>
          </a:p>
          <a:p>
            <a:r>
              <a:rPr lang="en-US" sz="2600" dirty="0"/>
              <a:t>Advanced cases may require laser treatment or surgery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0137335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lose-up of a person's eye&#10;&#10;Description automatically generated">
            <a:extLst>
              <a:ext uri="{FF2B5EF4-FFF2-40B4-BE49-F238E27FC236}">
                <a16:creationId xmlns:a16="http://schemas.microsoft.com/office/drawing/2014/main" id="{2DBD1CD6-498C-FA0F-4EAA-4155C4D2CF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04" r="2833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63B092-E276-0AF4-D5DF-892A5ACF9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066" y="155263"/>
            <a:ext cx="3822189" cy="828727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Conjunctivitis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2D984-9F1A-AC28-0EF2-6B2AEE3F6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794" y="1304144"/>
            <a:ext cx="4976734" cy="518873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Irritation and inflammation of the conjunctival lining of eye</a:t>
            </a:r>
          </a:p>
          <a:p>
            <a:r>
              <a:rPr lang="en-US" dirty="0"/>
              <a:t>Manifestations: burning, “gritty” sensation, itching, redness, photophobia, drainage </a:t>
            </a:r>
          </a:p>
          <a:p>
            <a:r>
              <a:rPr lang="en-US" dirty="0"/>
              <a:t>Classified by cause: allergic, bacterial, viral</a:t>
            </a:r>
          </a:p>
          <a:p>
            <a:r>
              <a:rPr lang="en-US" dirty="0"/>
              <a:t>Bacterial and viral conjunctivitis are highly contagious </a:t>
            </a:r>
          </a:p>
          <a:p>
            <a:pPr lvl="1"/>
            <a:r>
              <a:rPr lang="en-US" dirty="0"/>
              <a:t>Can easily spread from one eye to the other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349177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718276" y="729523"/>
            <a:ext cx="6858000" cy="5398953"/>
          </a:xfrm>
          <a:prstGeom prst="rect">
            <a:avLst/>
          </a:prstGeom>
          <a:ln>
            <a:noFill/>
          </a:ln>
          <a:effectLst>
            <a:outerShdw blurRad="419100" dist="152400" sx="94000" sy="94000" algn="l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AC6AAA-FCDB-0042-B539-FA73748D1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85366"/>
            <a:ext cx="4069055" cy="2072853"/>
          </a:xfrm>
        </p:spPr>
        <p:txBody>
          <a:bodyPr anchor="t">
            <a:normAutofit/>
          </a:bodyPr>
          <a:lstStyle/>
          <a:p>
            <a:pPr algn="ctr"/>
            <a:r>
              <a:rPr lang="en-US" dirty="0"/>
              <a:t>Conjunctivitis: Client Education</a:t>
            </a:r>
          </a:p>
        </p:txBody>
      </p:sp>
      <p:pic>
        <p:nvPicPr>
          <p:cNvPr id="16" name="Graphic 15" descr="Teacher">
            <a:extLst>
              <a:ext uri="{FF2B5EF4-FFF2-40B4-BE49-F238E27FC236}">
                <a16:creationId xmlns:a16="http://schemas.microsoft.com/office/drawing/2014/main" id="{ED25E548-E257-52B6-48FA-3823B22ABD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66764" y="3429000"/>
            <a:ext cx="2666998" cy="266699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957A6F-5747-0311-ECA5-B09A5732D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785366"/>
            <a:ext cx="5566348" cy="531063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200" dirty="0"/>
              <a:t>What teaching would the nurse provide to a client with conjunctivitis? </a:t>
            </a:r>
          </a:p>
          <a:p>
            <a:r>
              <a:rPr lang="en-US" sz="3200" dirty="0"/>
              <a:t>Allergic </a:t>
            </a:r>
          </a:p>
          <a:p>
            <a:r>
              <a:rPr lang="en-US" sz="3200" dirty="0"/>
              <a:t>Bacterial </a:t>
            </a:r>
          </a:p>
          <a:p>
            <a:r>
              <a:rPr lang="en-US" sz="3200" dirty="0"/>
              <a:t>Viral </a:t>
            </a:r>
          </a:p>
        </p:txBody>
      </p:sp>
    </p:spTree>
    <p:extLst>
      <p:ext uri="{BB962C8B-B14F-4D97-AF65-F5344CB8AC3E}">
        <p14:creationId xmlns:p14="http://schemas.microsoft.com/office/powerpoint/2010/main" val="30471029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0BF42-C28D-F416-9750-77A20C3A0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05705"/>
            <a:ext cx="3290887" cy="1965702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Enucleation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3D7B03-1666-66D3-FA05-01230F615F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512" b="9706"/>
          <a:stretch/>
        </p:blipFill>
        <p:spPr>
          <a:xfrm>
            <a:off x="1349114" y="48939"/>
            <a:ext cx="9758598" cy="2793687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BBA0ED-871F-EF3D-7A99-FE8EB69993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7896" y="2968052"/>
            <a:ext cx="8754256" cy="3841009"/>
          </a:xfrm>
        </p:spPr>
        <p:txBody>
          <a:bodyPr anchor="ctr">
            <a:normAutofit lnSpcReduction="10000"/>
          </a:bodyPr>
          <a:lstStyle/>
          <a:p>
            <a:r>
              <a:rPr lang="en-US" sz="2600" dirty="0"/>
              <a:t>Removal of the eyeball (globe) from the orbit</a:t>
            </a:r>
          </a:p>
          <a:p>
            <a:r>
              <a:rPr lang="en-US" sz="2600" dirty="0"/>
              <a:t>Ocular prosthesis: Nursing considerations</a:t>
            </a:r>
            <a:endParaRPr lang="en-US" sz="2600" dirty="0">
              <a:ea typeface="Calibri"/>
              <a:cs typeface="Calibri"/>
            </a:endParaRPr>
          </a:p>
          <a:p>
            <a:pPr lvl="1"/>
            <a:r>
              <a:rPr lang="en-US" dirty="0"/>
              <a:t>Will have large ocular pressure dressing removed after a week </a:t>
            </a:r>
          </a:p>
          <a:p>
            <a:pPr lvl="1"/>
            <a:r>
              <a:rPr lang="en-US" dirty="0"/>
              <a:t>Ophthalmic topical antibiotic ointment is applied in the socket three times daily</a:t>
            </a:r>
          </a:p>
          <a:p>
            <a:pPr lvl="1"/>
            <a:r>
              <a:rPr lang="en-US" dirty="0"/>
              <a:t>Client has loss of depth perception; use extra caution with ambulation</a:t>
            </a:r>
          </a:p>
          <a:p>
            <a:pPr lvl="1"/>
            <a:r>
              <a:rPr lang="en-US" dirty="0">
                <a:ea typeface="Calibri"/>
                <a:cs typeface="Calibri"/>
              </a:rPr>
              <a:t>Collaborate for ocular prosthesis referral</a:t>
            </a:r>
            <a:endParaRPr lang="en-US" dirty="0"/>
          </a:p>
          <a:p>
            <a:pPr lvl="1"/>
            <a:r>
              <a:rPr lang="en-US" dirty="0"/>
              <a:t>If conformers/prosthesis accidentally fall out of the socket, wash, dry, place back in.</a:t>
            </a:r>
            <a:endParaRPr lang="en-US">
              <a:ea typeface="Calibri"/>
              <a:cs typeface="Calibri"/>
            </a:endParaRPr>
          </a:p>
          <a:p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665459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095C1F4-AE7F-44E4-8693-40D3D6831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734DDD3-F723-4DD3-8ABE-EC0B2AC87D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522324" y="-15978"/>
            <a:ext cx="7147352" cy="5876916"/>
            <a:chOff x="329184" y="-99107"/>
            <a:chExt cx="524256" cy="5876916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F7C8EA93-3210-4C62-99E9-153C275E3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3824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EB7D2A2-F448-44D4-938C-DC84CBCB3B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-99107"/>
              <a:ext cx="524256" cy="563122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1055718"/>
            <a:ext cx="10999072" cy="33583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4721771-47C9-5B51-4F4B-8C3D9289F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584683"/>
            <a:ext cx="9144000" cy="25518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Disorders of the Ear</a:t>
            </a:r>
          </a:p>
        </p:txBody>
      </p:sp>
    </p:spTree>
    <p:extLst>
      <p:ext uri="{BB962C8B-B14F-4D97-AF65-F5344CB8AC3E}">
        <p14:creationId xmlns:p14="http://schemas.microsoft.com/office/powerpoint/2010/main" val="2802760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E312A-805F-B9FE-5549-2703B2068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05" y="183704"/>
            <a:ext cx="10515600" cy="1325563"/>
          </a:xfrm>
        </p:spPr>
        <p:txBody>
          <a:bodyPr/>
          <a:lstStyle/>
          <a:p>
            <a:r>
              <a:rPr lang="en-US" dirty="0"/>
              <a:t>Anatomy of the Ear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7CDADA-C583-F686-FF75-5172826A3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7461" y="1024288"/>
            <a:ext cx="6490741" cy="565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9541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5E772DE-6549-F1FF-C796-999C2E06E1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0970591"/>
              </p:ext>
            </p:extLst>
          </p:nvPr>
        </p:nvGraphicFramePr>
        <p:xfrm>
          <a:off x="483325" y="574767"/>
          <a:ext cx="11273245" cy="5606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411384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29D34-81D6-5B1C-69F2-A70B9BDF3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9019"/>
          </a:xfrm>
        </p:spPr>
        <p:txBody>
          <a:bodyPr/>
          <a:lstStyle/>
          <a:p>
            <a:pPr algn="ctr"/>
            <a:r>
              <a:rPr lang="en-US" dirty="0"/>
              <a:t>Hearing Loss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B7E8173-B03E-ABC1-B11D-ADFAD051EB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6998965"/>
              </p:ext>
            </p:extLst>
          </p:nvPr>
        </p:nvGraphicFramePr>
        <p:xfrm>
          <a:off x="374753" y="1558978"/>
          <a:ext cx="11437495" cy="50666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38394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E6B3632-31A7-4B9A-9B3B-DAADD1D37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E2CBBB-4DA8-E46F-1B0C-C0EB6CF20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725" y="640081"/>
            <a:ext cx="3206143" cy="548900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Anatomy of the Eye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80AEAE-18E7-4234-86EC-791B374025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67" y="766136"/>
            <a:ext cx="7345825" cy="532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8801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197676-F01D-9D19-34AB-30B45CF21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>
            <a:normAutofit/>
          </a:bodyPr>
          <a:lstStyle/>
          <a:p>
            <a:pPr algn="ctr"/>
            <a:r>
              <a:rPr lang="en-US">
                <a:solidFill>
                  <a:srgbClr val="FFFFFF"/>
                </a:solidFill>
              </a:rPr>
              <a:t>Types of Hearing Loss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B26BC4C-9E2B-2B57-DB54-D09EE9C9B3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367230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914771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D7F64A8-D625-4F61-A290-B499BB62A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1B9517-656B-2988-92BD-1A4D5FE02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7466" y="140479"/>
            <a:ext cx="9114020" cy="1114387"/>
          </a:xfrm>
        </p:spPr>
        <p:txBody>
          <a:bodyPr anchor="b">
            <a:normAutofit/>
          </a:bodyPr>
          <a:lstStyle/>
          <a:p>
            <a:pPr algn="ctr"/>
            <a:r>
              <a:rPr lang="en-US" dirty="0"/>
              <a:t>Hearing Loss: Clinical Manifestations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226A7-ED32-9202-C798-41BF875BD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696" y="1514008"/>
            <a:ext cx="7510071" cy="5084850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/>
              <a:t>Early symptoms  </a:t>
            </a:r>
          </a:p>
          <a:p>
            <a:pPr lvl="1"/>
            <a:r>
              <a:rPr lang="en-US" sz="2800" dirty="0"/>
              <a:t>Tinnitus “ringing in the ears”</a:t>
            </a:r>
          </a:p>
          <a:p>
            <a:pPr lvl="1"/>
            <a:r>
              <a:rPr lang="en-US" sz="2800" dirty="0"/>
              <a:t>Difficulty hearing in a group</a:t>
            </a:r>
          </a:p>
          <a:p>
            <a:pPr lvl="1"/>
            <a:r>
              <a:rPr lang="en-US" sz="2800" dirty="0"/>
              <a:t>Turning up the volume on the TV </a:t>
            </a:r>
          </a:p>
          <a:p>
            <a:r>
              <a:rPr lang="en-US" sz="3200" dirty="0"/>
              <a:t>Impairment may be gradual and not recognized by the person experiencing the loss</a:t>
            </a:r>
          </a:p>
          <a:p>
            <a:r>
              <a:rPr lang="en-US" sz="3200" dirty="0"/>
              <a:t>As hearing loss increases</a:t>
            </a:r>
          </a:p>
          <a:p>
            <a:pPr lvl="1"/>
            <a:r>
              <a:rPr lang="en-US" sz="2800" dirty="0"/>
              <a:t>Deterioration of speech </a:t>
            </a:r>
          </a:p>
          <a:p>
            <a:pPr lvl="1"/>
            <a:r>
              <a:rPr lang="en-US" sz="2800" dirty="0"/>
              <a:t>Fatigue</a:t>
            </a:r>
          </a:p>
          <a:p>
            <a:pPr lvl="1"/>
            <a:r>
              <a:rPr lang="en-US" sz="2800" dirty="0"/>
              <a:t>Indifference</a:t>
            </a:r>
          </a:p>
          <a:p>
            <a:pPr lvl="1"/>
            <a:r>
              <a:rPr lang="en-US" sz="2800" dirty="0"/>
              <a:t>Social isolation or withdrawal</a:t>
            </a:r>
          </a:p>
          <a:p>
            <a:endParaRPr lang="en-US" sz="500" dirty="0"/>
          </a:p>
        </p:txBody>
      </p:sp>
      <p:pic>
        <p:nvPicPr>
          <p:cNvPr id="9" name="Graphic 8" descr="Deaf">
            <a:extLst>
              <a:ext uri="{FF2B5EF4-FFF2-40B4-BE49-F238E27FC236}">
                <a16:creationId xmlns:a16="http://schemas.microsoft.com/office/drawing/2014/main" id="{F3175AE5-86A3-4ADD-A817-5611CD1F8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1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41431" y="816337"/>
            <a:ext cx="5225327" cy="522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0294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D7C9184-FE4B-9F52-C46A-A592F5E83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Diagnostics: Sound Conduction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94E08D-79FD-89CA-014D-A72F7E229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4" y="1278732"/>
            <a:ext cx="5157787" cy="823912"/>
          </a:xfrm>
        </p:spPr>
        <p:txBody>
          <a:bodyPr>
            <a:normAutofit/>
          </a:bodyPr>
          <a:lstStyle/>
          <a:p>
            <a:r>
              <a:rPr lang="en-US" sz="2800" dirty="0"/>
              <a:t>Weber test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94EF67-737F-EE99-E6C9-D5EE1F1C37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2114590"/>
            <a:ext cx="5157787" cy="3684588"/>
          </a:xfrm>
        </p:spPr>
        <p:txBody>
          <a:bodyPr/>
          <a:lstStyle/>
          <a:p>
            <a:r>
              <a:rPr lang="en-US" dirty="0"/>
              <a:t>Bone conduction of sound</a:t>
            </a:r>
          </a:p>
          <a:p>
            <a:r>
              <a:rPr lang="en-US" dirty="0"/>
              <a:t>Used to establish a diagnosis in clients with unilateral hearing loss 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9D6054C-DFEF-0078-FDD8-17A077260E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73970"/>
            <a:ext cx="5183188" cy="823912"/>
          </a:xfrm>
        </p:spPr>
        <p:txBody>
          <a:bodyPr>
            <a:normAutofit/>
          </a:bodyPr>
          <a:lstStyle/>
          <a:p>
            <a:r>
              <a:rPr lang="en-US" sz="2800" dirty="0"/>
              <a:t>Rinne test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C3F4F71-2B40-3D70-961D-DEBEACFA13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114590"/>
            <a:ext cx="5183188" cy="3684588"/>
          </a:xfrm>
        </p:spPr>
        <p:txBody>
          <a:bodyPr/>
          <a:lstStyle/>
          <a:p>
            <a:r>
              <a:rPr lang="en-US" dirty="0"/>
              <a:t>Assesses both air and bone conduction of sound of affected ear</a:t>
            </a:r>
          </a:p>
          <a:p>
            <a:r>
              <a:rPr lang="en-US" dirty="0"/>
              <a:t>Useful for distinguishing between conductive and sensorineural hearing loss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6CBE0E-D093-10E7-2F40-79B998DB6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9326" y="4347369"/>
            <a:ext cx="1760806" cy="22890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81C8909-F36C-98E7-9432-918CAF4D52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9556" y="4839756"/>
            <a:ext cx="3898039" cy="179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230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2951D9-B9F8-B3BF-10F4-C7A553977D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999" b="1"/>
          <a:stretch/>
        </p:blipFill>
        <p:spPr>
          <a:xfrm>
            <a:off x="0" y="1054090"/>
            <a:ext cx="5847897" cy="414749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C342E7-0F7D-0210-9E72-293599575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9656" y="365125"/>
            <a:ext cx="5612475" cy="1493655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Diagnostic Procedures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FC8E2E-A27C-2954-528D-25ECFED7F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5575" y="1858780"/>
            <a:ext cx="5096656" cy="4512039"/>
          </a:xfrm>
        </p:spPr>
        <p:txBody>
          <a:bodyPr>
            <a:normAutofit/>
          </a:bodyPr>
          <a:lstStyle/>
          <a:p>
            <a:r>
              <a:rPr lang="en-US" dirty="0"/>
              <a:t>Otoscopy – nursing assessment</a:t>
            </a:r>
          </a:p>
          <a:p>
            <a:r>
              <a:rPr lang="en-US" dirty="0"/>
              <a:t>Audiometry</a:t>
            </a:r>
          </a:p>
          <a:p>
            <a:r>
              <a:rPr lang="en-US" dirty="0"/>
              <a:t>Tympanogram</a:t>
            </a:r>
          </a:p>
          <a:p>
            <a:r>
              <a:rPr lang="en-US" dirty="0"/>
              <a:t>Electronystagmography (ENG): used in vertigo testing</a:t>
            </a:r>
          </a:p>
          <a:p>
            <a:pPr lvl="1"/>
            <a:r>
              <a:rPr lang="en-US" dirty="0"/>
              <a:t>Assesses vestibular function</a:t>
            </a:r>
          </a:p>
          <a:p>
            <a:pPr lvl="1"/>
            <a:r>
              <a:rPr lang="en-US" dirty="0"/>
              <a:t>Performed by physician or audiologist</a:t>
            </a:r>
          </a:p>
          <a:p>
            <a:pPr lvl="1"/>
            <a:r>
              <a:rPr lang="en-US" dirty="0"/>
              <a:t>Nurse’s role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274426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380F2-E85F-C2AC-1A2F-1963419A1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Cochlear Implant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4C9CD4A-1FED-C417-0C15-CA29B58417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7229364"/>
              </p:ext>
            </p:extLst>
          </p:nvPr>
        </p:nvGraphicFramePr>
        <p:xfrm>
          <a:off x="134911" y="1325563"/>
          <a:ext cx="11917181" cy="5330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719470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7B0FD-AA3B-5CB4-17B1-65112836C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43950"/>
          </a:xfrm>
        </p:spPr>
        <p:txBody>
          <a:bodyPr/>
          <a:lstStyle/>
          <a:p>
            <a:pPr algn="ctr"/>
            <a:r>
              <a:rPr lang="en-US" dirty="0"/>
              <a:t>How a Cochlear Implant Works</a:t>
            </a:r>
          </a:p>
        </p:txBody>
      </p:sp>
      <p:pic>
        <p:nvPicPr>
          <p:cNvPr id="4" name="Online Media 3" title="How a Cochlear Implant Works by Advanced Bionics">
            <a:hlinkClick r:id="" action="ppaction://media"/>
            <a:extLst>
              <a:ext uri="{FF2B5EF4-FFF2-40B4-BE49-F238E27FC236}">
                <a16:creationId xmlns:a16="http://schemas.microsoft.com/office/drawing/2014/main" id="{FED0C245-91D2-D30D-8A41-82754C7BE2A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950490" y="1690688"/>
            <a:ext cx="8863522" cy="5007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365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7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927197-5663-395E-AA67-6033523AA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341" y="856180"/>
            <a:ext cx="4809645" cy="1128068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Cerumen Impaction</a:t>
            </a:r>
          </a:p>
        </p:txBody>
      </p:sp>
      <p:grpSp>
        <p:nvGrpSpPr>
          <p:cNvPr id="16" name="Group 19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B411F0-A5BC-67D3-BB8E-E24475BD5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341" y="2251755"/>
            <a:ext cx="5357039" cy="4478828"/>
          </a:xfrm>
        </p:spPr>
        <p:txBody>
          <a:bodyPr anchor="ctr">
            <a:normAutofit lnSpcReduction="10000"/>
          </a:bodyPr>
          <a:lstStyle/>
          <a:p>
            <a:r>
              <a:rPr lang="en-US" dirty="0"/>
              <a:t>Common cause of conductive hearing loss</a:t>
            </a:r>
          </a:p>
          <a:p>
            <a:r>
              <a:rPr lang="en-US" dirty="0"/>
              <a:t>Removal may be by irrigation, suction, or instrumentation</a:t>
            </a:r>
          </a:p>
          <a:p>
            <a:r>
              <a:rPr lang="en-US" dirty="0"/>
              <a:t>Gentle irrigation should be used with lowest pressure, directing stream behind the obstruction</a:t>
            </a:r>
          </a:p>
          <a:p>
            <a:r>
              <a:rPr lang="en-US" dirty="0"/>
              <a:t>Glycerin, mineral oil, half-strength H₂O₂ or peroxide in glyceryl may help soften cerumen</a:t>
            </a:r>
          </a:p>
          <a:p>
            <a:r>
              <a:rPr lang="en-US" dirty="0"/>
              <a:t>Candles contraindicated</a:t>
            </a:r>
          </a:p>
          <a:p>
            <a:endParaRPr lang="en-US" sz="20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C4236F-033B-AED5-C8AB-0DC7C9CB4B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789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3654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51BDC6-AC74-44D4-F89A-9E0050FD9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Otitis Externa</a:t>
            </a:r>
          </a:p>
        </p:txBody>
      </p:sp>
      <p:graphicFrame>
        <p:nvGraphicFramePr>
          <p:cNvPr id="26" name="Content Placeholder 2">
            <a:extLst>
              <a:ext uri="{FF2B5EF4-FFF2-40B4-BE49-F238E27FC236}">
                <a16:creationId xmlns:a16="http://schemas.microsoft.com/office/drawing/2014/main" id="{8D91D6D4-9E76-BC1B-E641-259B48326B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9669683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538318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AF632F-2A8E-E5B1-5732-694299934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dirty="0"/>
              <a:t>Otitis Externa: Treatment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BE1631-EE6D-3915-46CE-3976760A4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US" dirty="0"/>
              <a:t>Goals of therapy include reducing discomfort, reducing edema, and treating the infection</a:t>
            </a:r>
          </a:p>
          <a:p>
            <a:r>
              <a:rPr lang="en-US" dirty="0"/>
              <a:t>Antimicrobial or antifungal </a:t>
            </a:r>
            <a:r>
              <a:rPr lang="en-US" dirty="0" err="1"/>
              <a:t>otic</a:t>
            </a:r>
            <a:r>
              <a:rPr lang="en-US" dirty="0"/>
              <a:t> meds given by dropper at room temperature </a:t>
            </a:r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898EE3-E920-4F38-85E3-9F62FEAE16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928" r="1" b="15539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228868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A98B0-B6FE-B262-186E-C14BEB1E0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Acute Otitis Media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74BD7FA-6205-8B30-B7E5-0F94E88F8F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231253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26648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Background">
            <a:extLst>
              <a:ext uri="{FF2B5EF4-FFF2-40B4-BE49-F238E27FC236}">
                <a16:creationId xmlns:a16="http://schemas.microsoft.com/office/drawing/2014/main" id="{7DE220E6-BA55-4F04-B3C4-F4985F3E7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tint">
            <a:extLst>
              <a:ext uri="{FF2B5EF4-FFF2-40B4-BE49-F238E27FC236}">
                <a16:creationId xmlns:a16="http://schemas.microsoft.com/office/drawing/2014/main" id="{5AE190BC-D2FD-433E-AB89-0DF68EFD6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5644" y="0"/>
            <a:ext cx="1046356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3E8FEA2-54EE-4F84-B5DB-A055A7D80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16444" y="0"/>
            <a:ext cx="6075554" cy="6858000"/>
          </a:xfrm>
          <a:prstGeom prst="rect">
            <a:avLst/>
          </a:prstGeom>
          <a:ln>
            <a:noFill/>
          </a:ln>
          <a:effectLst>
            <a:outerShdw blurRad="508000" dist="190500" dir="5460000" sx="93000" sy="93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C2CA6D-4A20-8771-3E22-D1B094592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6881" y="144080"/>
            <a:ext cx="4554680" cy="17082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Refractive Errors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86083BC-28DF-E5DE-4E2D-11BC3458ABC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61367" y="1164176"/>
            <a:ext cx="4541003" cy="452965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27CE8-ECB2-D38B-B66D-1611096188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9177" y="1580606"/>
            <a:ext cx="5394959" cy="48463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Emmetropia = Normal vision</a:t>
            </a:r>
          </a:p>
          <a:p>
            <a:r>
              <a:rPr lang="en-US" dirty="0"/>
              <a:t>Myopia</a:t>
            </a:r>
          </a:p>
          <a:p>
            <a:pPr lvl="1"/>
            <a:r>
              <a:rPr lang="en-US" dirty="0"/>
              <a:t>Nearsighted and have blurred distance vision</a:t>
            </a:r>
          </a:p>
          <a:p>
            <a:r>
              <a:rPr lang="en-US" dirty="0"/>
              <a:t>Hyperopia</a:t>
            </a:r>
          </a:p>
          <a:p>
            <a:pPr lvl="1"/>
            <a:r>
              <a:rPr lang="en-US" dirty="0"/>
              <a:t>Farsighted, have excellent distance vision but blurry near vision</a:t>
            </a:r>
          </a:p>
          <a:p>
            <a:r>
              <a:rPr lang="en-US" dirty="0"/>
              <a:t>Astigmatism</a:t>
            </a:r>
          </a:p>
          <a:p>
            <a:pPr lvl="1"/>
            <a:r>
              <a:rPr lang="en-US" dirty="0"/>
              <a:t>Image distortion due to curvature of the cornea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792635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C32F0-35DB-5C69-9E73-2166580A8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Chronic Otitis Media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469F027-8431-EF51-1078-E8BC4B43C5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059302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489259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Background">
            <a:extLst>
              <a:ext uri="{FF2B5EF4-FFF2-40B4-BE49-F238E27FC236}">
                <a16:creationId xmlns:a16="http://schemas.microsoft.com/office/drawing/2014/main" id="{7DE220E6-BA55-4F04-B3C4-F4985F3E7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int">
            <a:extLst>
              <a:ext uri="{FF2B5EF4-FFF2-40B4-BE49-F238E27FC236}">
                <a16:creationId xmlns:a16="http://schemas.microsoft.com/office/drawing/2014/main" id="{5AE190BC-D2FD-433E-AB89-0DF68EFD6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5644" y="0"/>
            <a:ext cx="1046356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3E8FEA2-54EE-4F84-B5DB-A055A7D80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16444" y="0"/>
            <a:ext cx="6075554" cy="6858000"/>
          </a:xfrm>
          <a:prstGeom prst="rect">
            <a:avLst/>
          </a:prstGeom>
          <a:ln>
            <a:noFill/>
          </a:ln>
          <a:effectLst>
            <a:outerShdw blurRad="508000" dist="190500" dir="5460000" sx="93000" sy="93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B3CB46-E743-EA48-982D-6CF760284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8" y="195136"/>
            <a:ext cx="5946554" cy="1432599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Tympanic Membrane Perforation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E50CBA-3885-AADB-BB20-4583926523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485" y="1627735"/>
            <a:ext cx="4541003" cy="360252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2FD02-54C8-D2E8-F2F5-9148D836A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3975" y="1852324"/>
            <a:ext cx="6318136" cy="5005676"/>
          </a:xfrm>
        </p:spPr>
        <p:txBody>
          <a:bodyPr anchor="ctr">
            <a:normAutofit lnSpcReduction="10000"/>
          </a:bodyPr>
          <a:lstStyle/>
          <a:p>
            <a:r>
              <a:rPr lang="en-US" sz="2400" dirty="0"/>
              <a:t>Usually caused by infection or trauma</a:t>
            </a:r>
          </a:p>
          <a:p>
            <a:pPr lvl="1"/>
            <a:r>
              <a:rPr lang="en-US" sz="2200" dirty="0"/>
              <a:t>Otitis media, nearby explosion, severe blow to ear, deep diving</a:t>
            </a:r>
          </a:p>
          <a:p>
            <a:r>
              <a:rPr lang="en-US" sz="2400" dirty="0"/>
              <a:t>Manifestations</a:t>
            </a:r>
          </a:p>
          <a:p>
            <a:pPr lvl="1"/>
            <a:r>
              <a:rPr lang="en-US" sz="2200" dirty="0"/>
              <a:t>Sudden loss of hearing</a:t>
            </a:r>
          </a:p>
          <a:p>
            <a:r>
              <a:rPr lang="en-US" sz="2400" dirty="0"/>
              <a:t>Often heals spontaneously in weeks to several months</a:t>
            </a:r>
          </a:p>
          <a:p>
            <a:r>
              <a:rPr lang="en-US" sz="2400" dirty="0"/>
              <a:t>Tympanoplasty</a:t>
            </a:r>
          </a:p>
          <a:p>
            <a:pPr lvl="1"/>
            <a:r>
              <a:rPr lang="en-US" sz="2200" dirty="0"/>
              <a:t>Surgery for TM perforation</a:t>
            </a:r>
          </a:p>
          <a:p>
            <a:pPr lvl="1"/>
            <a:r>
              <a:rPr lang="en-US" sz="2200" dirty="0"/>
              <a:t>Tissue is placed across the perforation to allow healing and improves hearing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nursing care should be provided to a client with a TM perforation?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923224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D01200-0224-43C5-AB38-FB4D16B73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3B2CDD-3EF0-84E4-F638-1AB693D62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078992"/>
            <a:ext cx="6268770" cy="1536192"/>
          </a:xfrm>
        </p:spPr>
        <p:txBody>
          <a:bodyPr anchor="b">
            <a:normAutofit/>
          </a:bodyPr>
          <a:lstStyle/>
          <a:p>
            <a:r>
              <a:rPr lang="en-US" dirty="0"/>
              <a:t>Middle Ear Surgical Procedures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28A44A4-A002-4A88-9FC9-1D0566C97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3202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7D5C7B-DD16-401B-85CE-4AAA2A4F5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506" y="2935541"/>
            <a:ext cx="62179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5359A8-732F-B02A-1406-153BB2B56A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248" y="3199501"/>
            <a:ext cx="6421170" cy="3344605"/>
          </a:xfrm>
        </p:spPr>
        <p:txBody>
          <a:bodyPr>
            <a:normAutofit/>
          </a:bodyPr>
          <a:lstStyle/>
          <a:p>
            <a:r>
              <a:rPr lang="en-US" sz="3000" dirty="0"/>
              <a:t>Tympanoplasty: Reconstruction of the tympanic membrane</a:t>
            </a:r>
          </a:p>
          <a:p>
            <a:r>
              <a:rPr lang="en-US" sz="3000" dirty="0"/>
              <a:t>Mastoidectomy: Removal of diseased bone, mastoid air cells, and cholesteatoma to create a non-infected, healthy ear</a:t>
            </a:r>
          </a:p>
          <a:p>
            <a:endParaRPr lang="en-US" dirty="0"/>
          </a:p>
          <a:p>
            <a:endParaRPr lang="en-US" sz="2200" dirty="0"/>
          </a:p>
          <a:p>
            <a:endParaRPr lang="en-US" sz="2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E5CE0B-A89E-607C-107B-A21507AB0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4066" y="1563736"/>
            <a:ext cx="4237686" cy="365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64230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8">
            <a:extLst>
              <a:ext uri="{FF2B5EF4-FFF2-40B4-BE49-F238E27FC236}">
                <a16:creationId xmlns:a16="http://schemas.microsoft.com/office/drawing/2014/main" id="{738F59A4-4431-460D-8E49-6E65C189A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0">
            <a:extLst>
              <a:ext uri="{FF2B5EF4-FFF2-40B4-BE49-F238E27FC236}">
                <a16:creationId xmlns:a16="http://schemas.microsoft.com/office/drawing/2014/main" id="{8A919B9C-5C01-47E4-B2F2-45F589208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85A82CE-D835-4542-BE8D-62A8F5A943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063D7EF0-3AC8-4029-B55D-EBDD733D3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770E524-422A-0176-A86B-31A2D3FDC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365125"/>
            <a:ext cx="1109027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 nursing interventions for a client undergoing a middle ear surgical procedure.</a:t>
            </a:r>
            <a:br>
              <a:rPr lang="en-US" sz="2800" dirty="0"/>
            </a:br>
            <a:endParaRPr lang="en-US" sz="2800" dirty="0"/>
          </a:p>
        </p:txBody>
      </p:sp>
      <p:graphicFrame>
        <p:nvGraphicFramePr>
          <p:cNvPr id="10" name="Content Placeholder 2">
            <a:extLst>
              <a:ext uri="{FF2B5EF4-FFF2-40B4-BE49-F238E27FC236}">
                <a16:creationId xmlns:a16="http://schemas.microsoft.com/office/drawing/2014/main" id="{493D88F4-FF4D-D6E8-3C80-3AFB289362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7763967"/>
              </p:ext>
            </p:extLst>
          </p:nvPr>
        </p:nvGraphicFramePr>
        <p:xfrm>
          <a:off x="550863" y="2538334"/>
          <a:ext cx="11093450" cy="4157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399880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432CF-79E3-6A1A-45D6-E7C07762C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Ménière</a:t>
            </a:r>
            <a:r>
              <a:rPr lang="en-US" dirty="0"/>
              <a:t> Disease</a:t>
            </a:r>
          </a:p>
        </p:txBody>
      </p:sp>
      <p:pic>
        <p:nvPicPr>
          <p:cNvPr id="3" name="Online Media 2" title="Meniere's Disease - What Happens in the Inner Ear?">
            <a:hlinkClick r:id="" action="ppaction://media"/>
            <a:extLst>
              <a:ext uri="{FF2B5EF4-FFF2-40B4-BE49-F238E27FC236}">
                <a16:creationId xmlns:a16="http://schemas.microsoft.com/office/drawing/2014/main" id="{97AAA92E-9EBD-99C0-ECAD-C62BB7D4830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696939" y="1521936"/>
            <a:ext cx="8798121" cy="497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479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9452413-C03F-D612-DC82-16072DED1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76113" y="0"/>
            <a:ext cx="5415887" cy="6858000"/>
          </a:xfrm>
          <a:prstGeom prst="rect">
            <a:avLst/>
          </a:prstGeom>
          <a:ln>
            <a:noFill/>
          </a:ln>
          <a:effectLst>
            <a:outerShdw blurRad="279400" dist="63500" dir="9060000" sx="96000" sy="96000" algn="t" rotWithShape="0">
              <a:srgbClr val="000000">
                <a:alpha val="2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86E2C83-D6E7-3BC8-7337-1D16597E6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7558" y="1037987"/>
            <a:ext cx="4114800" cy="4782027"/>
          </a:xfrm>
        </p:spPr>
        <p:txBody>
          <a:bodyPr anchor="ctr">
            <a:normAutofit/>
          </a:bodyPr>
          <a:lstStyle/>
          <a:p>
            <a:pPr algn="ctr"/>
            <a:r>
              <a:rPr lang="en-US" dirty="0" err="1"/>
              <a:t>Ménière</a:t>
            </a:r>
            <a:r>
              <a:rPr lang="en-US" dirty="0"/>
              <a:t> Disease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81D3414-AD5F-923E-F1AD-89D9A36856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734" y="404734"/>
            <a:ext cx="6145967" cy="6190938"/>
          </a:xfrm>
        </p:spPr>
        <p:txBody>
          <a:bodyPr anchor="ctr">
            <a:normAutofit/>
          </a:bodyPr>
          <a:lstStyle/>
          <a:p>
            <a:r>
              <a:rPr lang="en-US" dirty="0"/>
              <a:t>Abnormal inner ear fluid balance in vestibular system</a:t>
            </a:r>
          </a:p>
          <a:p>
            <a:r>
              <a:rPr lang="en-US" dirty="0"/>
              <a:t>Chronic condition</a:t>
            </a:r>
          </a:p>
          <a:p>
            <a:r>
              <a:rPr lang="en-US" dirty="0"/>
              <a:t>Affects over 600,000 people in the U.S. with more than 45,000 new cases annually</a:t>
            </a:r>
          </a:p>
          <a:p>
            <a:r>
              <a:rPr lang="en-US" dirty="0"/>
              <a:t>Genetic predisposition</a:t>
            </a:r>
          </a:p>
          <a:p>
            <a:r>
              <a:rPr lang="en-US" dirty="0"/>
              <a:t>Manifestations</a:t>
            </a:r>
          </a:p>
          <a:p>
            <a:pPr lvl="1"/>
            <a:r>
              <a:rPr lang="en-US" dirty="0"/>
              <a:t>Fluctuating, progressive hearing loss</a:t>
            </a:r>
          </a:p>
          <a:p>
            <a:pPr lvl="1"/>
            <a:r>
              <a:rPr lang="en-US" dirty="0"/>
              <a:t>Tinnitus </a:t>
            </a:r>
          </a:p>
          <a:p>
            <a:pPr lvl="1"/>
            <a:r>
              <a:rPr lang="en-US" dirty="0"/>
              <a:t>Feeling of pressure or fullness</a:t>
            </a:r>
          </a:p>
          <a:p>
            <a:pPr lvl="1"/>
            <a:r>
              <a:rPr lang="en-US" dirty="0"/>
              <a:t>Episodic, incapacitating vertigo that may be accompanied by N/V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4131694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86E2C83-D6E7-3BC8-7337-1D16597E6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Ménière</a:t>
            </a:r>
            <a:r>
              <a:rPr lang="en-US" dirty="0"/>
              <a:t> Disease: Treatment</a:t>
            </a: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D28577DA-D036-E11D-1E19-D1A2F479A1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6246797"/>
              </p:ext>
            </p:extLst>
          </p:nvPr>
        </p:nvGraphicFramePr>
        <p:xfrm>
          <a:off x="239843" y="1514007"/>
          <a:ext cx="11722308" cy="5156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029563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86E2C83-D6E7-3BC8-7337-1D16597E6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4108"/>
          </a:xfrm>
        </p:spPr>
        <p:txBody>
          <a:bodyPr/>
          <a:lstStyle/>
          <a:p>
            <a:pPr algn="ctr"/>
            <a:r>
              <a:rPr lang="en-US" dirty="0"/>
              <a:t>Other Inner Ear Conditions</a:t>
            </a: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918F9DE2-A8E0-6126-BD84-17756D2E7A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4383997"/>
              </p:ext>
            </p:extLst>
          </p:nvPr>
        </p:nvGraphicFramePr>
        <p:xfrm>
          <a:off x="269823" y="1424066"/>
          <a:ext cx="11572407" cy="5068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842535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Doctor">
            <a:extLst>
              <a:ext uri="{FF2B5EF4-FFF2-40B4-BE49-F238E27FC236}">
                <a16:creationId xmlns:a16="http://schemas.microsoft.com/office/drawing/2014/main" id="{75F0456F-3BA0-F4D1-DB0C-BCCD845923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101" y="1262318"/>
            <a:ext cx="3024870" cy="302487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ECBEC5-D244-B943-A1A2-94258D6F3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9327" y="1948722"/>
            <a:ext cx="6591158" cy="381952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4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are nursing priorities of care for clients with inner ear disorders?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77294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B4734C2-A2C3-5712-D235-4014D17141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8902314"/>
              </p:ext>
            </p:extLst>
          </p:nvPr>
        </p:nvGraphicFramePr>
        <p:xfrm>
          <a:off x="524656" y="494674"/>
          <a:ext cx="11182662" cy="58761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58082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B36708-CCA5-F581-5D6B-6C539EE8B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6755"/>
            <a:ext cx="10515600" cy="1133693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Vision Impairment &amp; Blindness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CA182F8-4FAE-501D-3E31-830812AD1C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5444"/>
              </p:ext>
            </p:extLst>
          </p:nvPr>
        </p:nvGraphicFramePr>
        <p:xfrm>
          <a:off x="182881" y="1149532"/>
          <a:ext cx="11887199" cy="5551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91985533"/>
      </p:ext>
    </p:extLst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common causes of blindness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616"/>
              </a:spcBef>
            </a:pPr>
            <a:r>
              <a:rPr sz="2200" b="0"/>
              <a:t>Worldwide: uncorrected refractive error and cataract are the two leading causes; then glaucoma, age-related macular degeneration, diabetic retinopathy, corneal scarring (trachoma, vitamin A deficiency) and childhood blindness.</a:t>
            </a:r>
          </a:p>
          <a:p>
            <a:pPr>
              <a:spcBef>
                <a:spcPts val="616"/>
              </a:spcBef>
            </a:pPr>
            <a:r>
              <a:rPr sz="2200" b="0"/>
              <a:t>United States: diabetic retinopathy (leading cause in working-age adults), age-related macular degeneration (leading cause over 60), glaucoma (disproportionately Black and Hispanic clients), cataract, retinal detachment, trauma and eye infections.</a:t>
            </a:r>
          </a:p>
          <a:p>
            <a:pPr>
              <a:spcBef>
                <a:spcPts val="616"/>
              </a:spcBef>
            </a:pPr>
            <a:r>
              <a:rPr sz="2200" b="0"/>
              <a:t>Risk factors the nurse can act on: uncontrolled diabetes and hypertension, smoking, UV exposure, missed eye exams, steroid use, and family history.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caring for the client who is blind or has low vision (1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Interacting with a client who is blind</a:t>
            </a:r>
          </a:p>
          <a:p>
            <a:pPr lvl="1">
              <a:spcBef>
                <a:spcPts val="616"/>
              </a:spcBef>
            </a:pPr>
            <a:r>
              <a:rPr sz="2000" b="0"/>
              <a:t>Announce yourself by name when you enter and say when you leave; speak in a normal voice directly to the client, not the companion.</a:t>
            </a:r>
          </a:p>
          <a:p>
            <a:pPr lvl="1">
              <a:spcBef>
                <a:spcPts val="616"/>
              </a:spcBef>
            </a:pPr>
            <a:r>
              <a:rPr sz="2000" b="0"/>
              <a:t>Explain everything before you touch or do it; describe the room, food by clock position, and where the call light and belongings are.</a:t>
            </a:r>
          </a:p>
          <a:p>
            <a:pPr lvl="1">
              <a:spcBef>
                <a:spcPts val="616"/>
              </a:spcBef>
            </a:pPr>
            <a:r>
              <a:rPr sz="2000" b="0"/>
              <a:t>Offer your elbow and walk a half-step ahead to guide; never push or pull; say when you reach steps, doors or chairs.</a:t>
            </a:r>
          </a:p>
          <a:p>
            <a:pPr lvl="1">
              <a:spcBef>
                <a:spcPts val="616"/>
              </a:spcBef>
            </a:pPr>
            <a:r>
              <a:rPr sz="2000" b="0"/>
              <a:t>Do not move furniture or belongings without telling the client; keep doors fully open or fully closed.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caring for the client who is blind or has low vision (2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Plan of care for low vision and blindness</a:t>
            </a:r>
          </a:p>
          <a:p>
            <a:pPr lvl="1">
              <a:spcBef>
                <a:spcPts val="616"/>
              </a:spcBef>
            </a:pPr>
            <a:r>
              <a:rPr sz="2000" b="0"/>
              <a:t>Safety: orient to the room, clear pathways, night light, bed low, call light within reach, fall-risk precautions.</a:t>
            </a:r>
          </a:p>
          <a:p>
            <a:pPr lvl="1">
              <a:spcBef>
                <a:spcPts val="616"/>
              </a:spcBef>
            </a:pPr>
            <a:r>
              <a:rPr sz="2000" b="0"/>
              <a:t>Adaptive devices: magnifiers, large-print and audio materials, talking glucometers and clocks, high-contrast labels, good lighting without glare.</a:t>
            </a:r>
          </a:p>
          <a:p>
            <a:pPr lvl="1">
              <a:spcBef>
                <a:spcPts val="616"/>
              </a:spcBef>
            </a:pPr>
            <a:r>
              <a:rPr sz="2000" b="0"/>
              <a:t>Medications: teach by touch (rubber bands, raised dots, pill organizers), have the pharmacy print large labels; involve family.</a:t>
            </a:r>
          </a:p>
          <a:p>
            <a:pPr lvl="1">
              <a:spcBef>
                <a:spcPts val="616"/>
              </a:spcBef>
            </a:pPr>
            <a:r>
              <a:rPr sz="2000" b="0"/>
              <a:t>Referrals: low-vision rehabilitation, orientation and mobility training, community agencies, transportation, support groups; assess mood and isolation.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nursing interventions for ocular medications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560"/>
              </a:spcBef>
            </a:pPr>
            <a:r>
              <a:rPr sz="2000" b="0"/>
              <a:t>Wash hands; check the right eye (OD right, OS left, OU both) and the label – eye drops are not the same as ear drops.</a:t>
            </a:r>
          </a:p>
          <a:p>
            <a:pPr>
              <a:spcBef>
                <a:spcPts val="560"/>
              </a:spcBef>
            </a:pPr>
            <a:r>
              <a:rPr sz="2000" b="0"/>
              <a:t>Tilt the head back, pull the lower lid down into a pocket, look up; drop into the conjunctival sac, never onto the cornea; do not let the tip touch the eye or lashes.</a:t>
            </a:r>
          </a:p>
          <a:p>
            <a:pPr>
              <a:spcBef>
                <a:spcPts val="560"/>
              </a:spcBef>
            </a:pPr>
            <a:r>
              <a:rPr sz="2000" b="0"/>
              <a:t>Close the eye gently (no squeezing) and press the inner canthus for 1–2 minutes (punctal occlusion) to keep the drug out of the tear duct and reduce systemic effects – important with beta-blocker drops (timolol) in clients with asthma, heart failure or bradycardia.</a:t>
            </a:r>
          </a:p>
          <a:p>
            <a:pPr>
              <a:spcBef>
                <a:spcPts val="560"/>
              </a:spcBef>
            </a:pPr>
            <a:r>
              <a:rPr sz="2000" b="0"/>
              <a:t>Wait 5 minutes between different drops; drops before ointment; ointment as a thin ribbon along the lower lid; blurred vision after ointment is expected.</a:t>
            </a:r>
          </a:p>
          <a:p>
            <a:pPr>
              <a:spcBef>
                <a:spcPts val="560"/>
              </a:spcBef>
            </a:pPr>
            <a:r>
              <a:rPr sz="2000" b="0"/>
              <a:t>Wipe from inner to outer canthus with a clean tissue for each eye; remove contact lenses before drops and wait 15 minutes to reinsert.</a:t>
            </a:r>
          </a:p>
          <a:p>
            <a:pPr>
              <a:spcBef>
                <a:spcPts val="560"/>
              </a:spcBef>
            </a:pPr>
            <a:r>
              <a:rPr sz="2000" b="0"/>
              <a:t>Teach the client the schedule, never to share bottles, to discard opened bottles per label, and to report increased pain, redness, drainage or vision change.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activities that raise intraocular pressure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616"/>
              </a:spcBef>
            </a:pPr>
            <a:r>
              <a:rPr sz="2200" b="0"/>
              <a:t>Straining: bending forward with the head below the waist, lifting more than about 5–10 lb, pushing, pulling and Valsalva – prevent constipation with fluids, fiber and stool softeners.</a:t>
            </a:r>
          </a:p>
          <a:p>
            <a:pPr>
              <a:spcBef>
                <a:spcPts val="616"/>
              </a:spcBef>
            </a:pPr>
            <a:r>
              <a:rPr sz="2200" b="0"/>
              <a:t>Coughing, sneezing and vomiting – treat nausea early and report it; hold the eye when a sneeze is unavoidable.</a:t>
            </a:r>
          </a:p>
          <a:p>
            <a:pPr>
              <a:spcBef>
                <a:spcPts val="616"/>
              </a:spcBef>
            </a:pPr>
            <a:r>
              <a:rPr sz="2200" b="0"/>
              <a:t>Rubbing or pressing on the eye; sleeping on the operative side; tight collars.</a:t>
            </a:r>
          </a:p>
          <a:p>
            <a:pPr>
              <a:spcBef>
                <a:spcPts val="616"/>
              </a:spcBef>
            </a:pPr>
            <a:r>
              <a:rPr sz="2200" b="0"/>
              <a:t>Vigorous exercise, swimming and contact sports until cleared; sexual activity until the surgeon allows.</a:t>
            </a:r>
          </a:p>
          <a:p>
            <a:pPr>
              <a:spcBef>
                <a:spcPts val="616"/>
              </a:spcBef>
            </a:pPr>
            <a:r>
              <a:rPr sz="2200" b="0"/>
              <a:t>Prolonged reading or screen work in the first days if it causes eye strain; wear the shield at night.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discharge teaching after cataract surgery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504"/>
              </a:spcBef>
            </a:pPr>
            <a:r>
              <a:rPr sz="1800" b="1">
                <a:solidFill>
                  <a:schemeClr val="accent1"/>
                </a:solidFill>
              </a:rPr>
              <a:t>Discharge instructions</a:t>
            </a:r>
          </a:p>
          <a:p>
            <a:pPr lvl="1">
              <a:spcBef>
                <a:spcPts val="504"/>
              </a:spcBef>
            </a:pPr>
            <a:r>
              <a:rPr sz="1600" b="0"/>
              <a:t>Wear the wraparound sunglasses outdoors and the metal shield at night and during naps for about a week; do not rub or press on the eye.</a:t>
            </a:r>
          </a:p>
          <a:p>
            <a:pPr lvl="1">
              <a:spcBef>
                <a:spcPts val="504"/>
              </a:spcBef>
            </a:pPr>
            <a:r>
              <a:rPr sz="1600" b="0"/>
              <a:t>No bending below the waist, lifting over 5–10 lb, straining, or sleeping on the operative side; avoid coughing and constipation; no swimming, eye makeup or dusty work until cleared.</a:t>
            </a:r>
          </a:p>
          <a:p>
            <a:pPr lvl="1">
              <a:spcBef>
                <a:spcPts val="504"/>
              </a:spcBef>
            </a:pPr>
            <a:r>
              <a:rPr sz="1600" b="0"/>
              <a:t>Expect mild scratchiness and blurred vision at first; report sudden or severe pain, nausea, flashes of light, a curtain over the vision, or increasing redness or discharge – these can mean hemorrhage, rising pressure, infection or retinal detachment.</a:t>
            </a:r>
          </a:p>
          <a:p>
            <a:pPr lvl="1">
              <a:spcBef>
                <a:spcPts val="504"/>
              </a:spcBef>
            </a:pPr>
            <a:r>
              <a:rPr sz="1600" b="0"/>
              <a:t>Take the antibiotic, steroid and NSAID drops exactly as scheduled; keep the follow-up appointment (usually the next day); arrange a ride home and help for 24 hours; final vision at 4–6 weeks.</a:t>
            </a:r>
          </a:p>
          <a:p>
            <a:pPr>
              <a:spcBef>
                <a:spcPts val="504"/>
              </a:spcBef>
            </a:pPr>
            <a:r>
              <a:rPr sz="1800" b="1">
                <a:solidFill>
                  <a:schemeClr val="accent1"/>
                </a:solidFill>
              </a:rPr>
              <a:t>Applying the eye drops</a:t>
            </a:r>
          </a:p>
          <a:p>
            <a:pPr lvl="1">
              <a:spcBef>
                <a:spcPts val="504"/>
              </a:spcBef>
            </a:pPr>
            <a:r>
              <a:rPr sz="1600" b="0"/>
              <a:t>Wash hands; tilt the head back, pull down the lower lid, look up, drop into the pocket without touching the eye; close gently and press the inner corner for a minute; wait 5 minutes between different drops; wipe inner to outer; never share bottles.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conjunctivitis teaching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504"/>
              </a:spcBef>
            </a:pPr>
            <a:r>
              <a:rPr sz="1800" b="1">
                <a:solidFill>
                  <a:schemeClr val="accent1"/>
                </a:solidFill>
              </a:rPr>
              <a:t>All types</a:t>
            </a:r>
          </a:p>
          <a:p>
            <a:pPr lvl="1">
              <a:spcBef>
                <a:spcPts val="504"/>
              </a:spcBef>
            </a:pPr>
            <a:r>
              <a:rPr sz="1600" b="0"/>
              <a:t>Wash hands often and before and after touching the eyes; do not rub; use a clean tissue or washcloth for each eye and each wipe; no eye makeup or contact lenses until it clears; discard old makeup.</a:t>
            </a:r>
          </a:p>
          <a:p>
            <a:pPr>
              <a:spcBef>
                <a:spcPts val="504"/>
              </a:spcBef>
            </a:pPr>
            <a:r>
              <a:rPr sz="1800" b="1">
                <a:solidFill>
                  <a:schemeClr val="accent1"/>
                </a:solidFill>
              </a:rPr>
              <a:t>Allergic</a:t>
            </a:r>
          </a:p>
          <a:p>
            <a:pPr lvl="1">
              <a:spcBef>
                <a:spcPts val="504"/>
              </a:spcBef>
            </a:pPr>
            <a:r>
              <a:rPr sz="1600" b="0"/>
              <a:t>Not contagious. Avoid the allergen, cool compresses, artificial tears, antihistamine or mast-cell-stabilizer drops; oral antihistamines for itching.</a:t>
            </a:r>
          </a:p>
          <a:p>
            <a:pPr>
              <a:spcBef>
                <a:spcPts val="504"/>
              </a:spcBef>
            </a:pPr>
            <a:r>
              <a:rPr sz="1800" b="1">
                <a:solidFill>
                  <a:schemeClr val="accent1"/>
                </a:solidFill>
              </a:rPr>
              <a:t>Bacterial</a:t>
            </a:r>
          </a:p>
          <a:p>
            <a:pPr lvl="1">
              <a:spcBef>
                <a:spcPts val="504"/>
              </a:spcBef>
            </a:pPr>
            <a:r>
              <a:rPr sz="1600" b="0"/>
              <a:t>Highly contagious. Antibiotic drops or ointment for the full course; warm compresses to loosen crusts; wipe inner to outer canthus; separate towels and pillowcases; stay home from school or work until 24 hours of antibiotics.</a:t>
            </a:r>
          </a:p>
          <a:p>
            <a:pPr>
              <a:spcBef>
                <a:spcPts val="504"/>
              </a:spcBef>
            </a:pPr>
            <a:r>
              <a:rPr sz="1800" b="1">
                <a:solidFill>
                  <a:schemeClr val="accent1"/>
                </a:solidFill>
              </a:rPr>
              <a:t>Viral</a:t>
            </a:r>
          </a:p>
          <a:p>
            <a:pPr lvl="1">
              <a:spcBef>
                <a:spcPts val="504"/>
              </a:spcBef>
            </a:pPr>
            <a:r>
              <a:rPr sz="1600" b="0"/>
              <a:t>Highly contagious for up to 2 weeks. Supportive: cool compresses, artificial tears; antibiotics do not help; strict hand hygiene, no sharing towels, disinfect surfaces; stay home while the eye is red and watering; see the provider for pain, light sensitivity or vision change.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hearing disorders – manifestations and the plan of 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532"/>
              </a:spcBef>
            </a:pPr>
            <a:r>
              <a:rPr sz="1900" b="1">
                <a:solidFill>
                  <a:schemeClr val="accent1"/>
                </a:solidFill>
              </a:rPr>
              <a:t>What you may see</a:t>
            </a:r>
          </a:p>
          <a:p>
            <a:pPr lvl="1">
              <a:spcBef>
                <a:spcPts val="532"/>
              </a:spcBef>
            </a:pPr>
            <a:r>
              <a:rPr sz="1700" b="0"/>
              <a:t>Asking for repetition, turning the head or cupping the ear, TV turned up loud, speaking too loudly or too softly, answering inappropriately, withdrawing from conversation, irritability, tinnitus, dizziness, or a child who is slow to speak.</a:t>
            </a:r>
          </a:p>
          <a:p>
            <a:pPr>
              <a:spcBef>
                <a:spcPts val="532"/>
              </a:spcBef>
            </a:pPr>
            <a:r>
              <a:rPr sz="1900" b="1">
                <a:solidFill>
                  <a:schemeClr val="accent1"/>
                </a:solidFill>
              </a:rPr>
              <a:t>Communication strategies</a:t>
            </a:r>
          </a:p>
          <a:p>
            <a:pPr lvl="1">
              <a:spcBef>
                <a:spcPts val="532"/>
              </a:spcBef>
            </a:pPr>
            <a:r>
              <a:rPr sz="1700" b="0"/>
              <a:t>Get the client’s attention first; face the client in good light so lips can be read; speak clearly at a normal pace and slightly louder without shouting; lower the pitch; short sentences; rephrase rather than repeat; reduce background noise; write it down; use pictures and gestures.</a:t>
            </a:r>
          </a:p>
          <a:p>
            <a:pPr>
              <a:spcBef>
                <a:spcPts val="532"/>
              </a:spcBef>
            </a:pPr>
            <a:r>
              <a:rPr sz="1900" b="1">
                <a:solidFill>
                  <a:schemeClr val="accent1"/>
                </a:solidFill>
              </a:rPr>
              <a:t>Plan of care</a:t>
            </a:r>
          </a:p>
          <a:p>
            <a:pPr lvl="1">
              <a:spcBef>
                <a:spcPts val="532"/>
              </a:spcBef>
            </a:pPr>
            <a:r>
              <a:rPr sz="1700" b="0"/>
              <a:t>Make sure hearing aids are in, on, clean and charged; keep them safe; provide an amplifier or interpreter for the Deaf client; flag the chart and door; safety – visual alarms, vibrating alerts, extra care with alarms and call lights; involve family; refer to audiology and support groups; assess for depression and isolation.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the nurse’s role in ear diagnostics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616"/>
              </a:spcBef>
            </a:pPr>
            <a:r>
              <a:rPr sz="2200" b="0"/>
              <a:t>Otoscopy is a nursing assessment: pull the pinna up and back in adults (down and back in children under 3), inspect the canal and the tympanic membrane – pearly gray, cone of light at 5 o’clock on the right and 7 o’clock on the left.</a:t>
            </a:r>
          </a:p>
          <a:p>
            <a:pPr>
              <a:spcBef>
                <a:spcPts val="616"/>
              </a:spcBef>
            </a:pPr>
            <a:r>
              <a:rPr sz="2200" b="0"/>
              <a:t>Explain each test, what the client will hear or feel, and how long it takes; check for cerumen first because it blocks results.</a:t>
            </a:r>
          </a:p>
          <a:p>
            <a:pPr>
              <a:spcBef>
                <a:spcPts val="616"/>
              </a:spcBef>
            </a:pPr>
            <a:r>
              <a:rPr sz="2200" b="0"/>
              <a:t>Audiometry and tympanogram: quiet room, remove hearing aids, teach the client to signal each tone.</a:t>
            </a:r>
          </a:p>
          <a:p>
            <a:pPr>
              <a:spcBef>
                <a:spcPts val="616"/>
              </a:spcBef>
            </a:pPr>
            <a:r>
              <a:rPr sz="2200" b="0"/>
              <a:t>Electronystagmography: NPO and no caffeine, alcohol, sedatives or antihistamines for 24–48 hours as ordered; expect dizziness and nausea; arrange a ride; safety after the test.</a:t>
            </a:r>
          </a:p>
          <a:p>
            <a:pPr>
              <a:spcBef>
                <a:spcPts val="616"/>
              </a:spcBef>
            </a:pPr>
            <a:r>
              <a:rPr sz="2200" b="0"/>
              <a:t>Document findings, teach the client the results, and refer to audiology or ENT.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acute otitis media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504"/>
              </a:spcBef>
            </a:pPr>
            <a:r>
              <a:rPr sz="1800" b="1">
                <a:solidFill>
                  <a:schemeClr val="accent1"/>
                </a:solidFill>
              </a:rPr>
              <a:t>Clinical manifestations</a:t>
            </a:r>
          </a:p>
          <a:p>
            <a:pPr lvl="1">
              <a:spcBef>
                <a:spcPts val="504"/>
              </a:spcBef>
            </a:pPr>
            <a:r>
              <a:rPr sz="1600" b="0"/>
              <a:t>Ear pain (pulling at the ear in infants), fever, irritability, poor sleep and feeding, fullness and reduced hearing; on otoscopy a red, bulging, immobile tympanic membrane with no cone of light; drainage if it ruptures, which also relieves the pain.</a:t>
            </a:r>
          </a:p>
          <a:p>
            <a:pPr>
              <a:spcBef>
                <a:spcPts val="504"/>
              </a:spcBef>
            </a:pPr>
            <a:r>
              <a:rPr sz="1800" b="1">
                <a:solidFill>
                  <a:schemeClr val="accent1"/>
                </a:solidFill>
              </a:rPr>
              <a:t>Medical management</a:t>
            </a:r>
          </a:p>
          <a:p>
            <a:pPr lvl="1">
              <a:spcBef>
                <a:spcPts val="504"/>
              </a:spcBef>
            </a:pPr>
            <a:r>
              <a:rPr sz="1600" b="0"/>
              <a:t>Pain control with acetaminophen or ibuprofen and warm or cool compresses; watchful waiting for 48–72 hours in mild cases; amoxicillin (high dose) first-line, amoxicillin-clavulanate if it fails; finish the whole course; no antihistamines or decongestants for children.</a:t>
            </a:r>
          </a:p>
          <a:p>
            <a:pPr>
              <a:spcBef>
                <a:spcPts val="504"/>
              </a:spcBef>
            </a:pPr>
            <a:r>
              <a:rPr sz="1800" b="1">
                <a:solidFill>
                  <a:schemeClr val="accent1"/>
                </a:solidFill>
              </a:rPr>
              <a:t>Surgical treatment</a:t>
            </a:r>
          </a:p>
          <a:p>
            <a:pPr lvl="1">
              <a:spcBef>
                <a:spcPts val="504"/>
              </a:spcBef>
            </a:pPr>
            <a:r>
              <a:rPr sz="1600" b="0"/>
              <a:t>Myringotomy with tympanostomy tubes for recurrent or persistent effusion; the tubes fall out on their own in 6–12 months; keep water out of the ears per the surgeon; report drainage. Adenoidectomy if adenoids are the cause.</a:t>
            </a:r>
          </a:p>
          <a:p>
            <a:pPr>
              <a:spcBef>
                <a:spcPts val="504"/>
              </a:spcBef>
            </a:pPr>
            <a:r>
              <a:rPr sz="1800" b="1">
                <a:solidFill>
                  <a:schemeClr val="accent1"/>
                </a:solidFill>
              </a:rPr>
              <a:t>Prevention</a:t>
            </a:r>
          </a:p>
          <a:p>
            <a:pPr lvl="1">
              <a:spcBef>
                <a:spcPts val="504"/>
              </a:spcBef>
            </a:pPr>
            <a:r>
              <a:rPr sz="1600" b="0"/>
              <a:t>Pneumococcal and yearly influenza vaccines, breastfeeding, feeding upright not lying down, no bottle in the crib, no smoke exposure, hand hygiene.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5E772DE-6549-F1FF-C796-999C2E06E1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5350169"/>
              </p:ext>
            </p:extLst>
          </p:nvPr>
        </p:nvGraphicFramePr>
        <p:xfrm>
          <a:off x="483325" y="574767"/>
          <a:ext cx="11273245" cy="5606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09416634"/>
      </p:ext>
    </p:extLst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nursing care for a tympanic membrane perforation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616"/>
              </a:spcBef>
            </a:pPr>
            <a:r>
              <a:rPr sz="2200" b="0"/>
              <a:t>Keep the ear dry: no swimming, and cotton with petroleum jelly or an ear plug in the shower; do not put drops in unless prescribed for it.</a:t>
            </a:r>
          </a:p>
          <a:p>
            <a:pPr>
              <a:spcBef>
                <a:spcPts val="616"/>
              </a:spcBef>
            </a:pPr>
            <a:r>
              <a:rPr sz="2200" b="0"/>
              <a:t>Do not blow the nose forcefully; sneeze with the mouth open; avoid air travel and diving until healed.</a:t>
            </a:r>
          </a:p>
          <a:p>
            <a:pPr>
              <a:spcBef>
                <a:spcPts val="616"/>
              </a:spcBef>
            </a:pPr>
            <a:r>
              <a:rPr sz="2200" b="0"/>
              <a:t>Nothing in the ear canal – no cotton swabs or irrigation.</a:t>
            </a:r>
          </a:p>
          <a:p>
            <a:pPr>
              <a:spcBef>
                <a:spcPts val="616"/>
              </a:spcBef>
            </a:pPr>
            <a:r>
              <a:rPr sz="2200" b="0"/>
              <a:t>Antibiotic drops or oral antibiotics as prescribed for infection; analgesics for pain.</a:t>
            </a:r>
          </a:p>
          <a:p>
            <a:pPr>
              <a:spcBef>
                <a:spcPts val="616"/>
              </a:spcBef>
            </a:pPr>
            <a:r>
              <a:rPr sz="2200" b="0"/>
              <a:t>Report fever, worsening pain, drainage, dizziness or hearing that gets worse; most heal on their own in weeks to months, otherwise tympanoplasty.</a:t>
            </a:r>
          </a:p>
          <a:p>
            <a:pPr>
              <a:spcBef>
                <a:spcPts val="616"/>
              </a:spcBef>
            </a:pPr>
            <a:r>
              <a:rPr sz="2200" b="0"/>
              <a:t>Hearing loss is expected until it heals – use the communication strategies for hearing impairment and keep the client safe.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nursing interventions after middle ear surgery (1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Reduce anxiety and relieve pain</a:t>
            </a:r>
          </a:p>
          <a:p>
            <a:pPr lvl="1">
              <a:spcBef>
                <a:spcPts val="616"/>
              </a:spcBef>
            </a:pPr>
            <a:r>
              <a:rPr sz="2000" b="0"/>
              <a:t>Explain what to expect, allow questions; analgesics for ear pain; occasional sharp shooting pains are normal for 2–3 weeks, but constant throbbing pain with fever means infection – report it.</a:t>
            </a:r>
          </a:p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Prevent infection</a:t>
            </a:r>
          </a:p>
          <a:p>
            <a:pPr lvl="1">
              <a:spcBef>
                <a:spcPts val="616"/>
              </a:spcBef>
            </a:pPr>
            <a:r>
              <a:rPr sz="2000" b="0"/>
              <a:t>Keep the dressing and ear dry; change the outer cotton as it becomes soiled; antibiotics as prescribed; report fever, foul or increasing drainage.</a:t>
            </a:r>
          </a:p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Improve communication and hearing</a:t>
            </a:r>
          </a:p>
          <a:p>
            <a:pPr lvl="1">
              <a:spcBef>
                <a:spcPts val="616"/>
              </a:spcBef>
            </a:pPr>
            <a:r>
              <a:rPr sz="2000" b="0"/>
              <a:t>Packing and edema reduce hearing for weeks – face the client, speak clearly, write things down; reassure that hearing improves as packing is removed.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nursing interventions after middle ear surgery (2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Prevent injury</a:t>
            </a:r>
          </a:p>
          <a:p>
            <a:pPr lvl="1">
              <a:spcBef>
                <a:spcPts val="616"/>
              </a:spcBef>
            </a:pPr>
            <a:r>
              <a:rPr sz="2000" b="0"/>
              <a:t>Vertigo and dizziness are common: bed low, rails up, help with walking, move slowly, avoid sudden head turns; no driving until cleared.</a:t>
            </a:r>
          </a:p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Teaching – activity and safety</a:t>
            </a:r>
          </a:p>
          <a:p>
            <a:pPr lvl="1">
              <a:spcBef>
                <a:spcPts val="616"/>
              </a:spcBef>
            </a:pPr>
            <a:r>
              <a:rPr sz="2000" b="0"/>
              <a:t>Avoid straining, heavy lifting, bending, coughing and nose-blowing (mouth open to sneeze) for about 2–3 weeks; no air travel or swimming until cleared; keep the head elevated; lie on the unoperated side; no water in the ear; no hair washing for the first days.</a:t>
            </a:r>
          </a:p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Complications and follow-up</a:t>
            </a:r>
          </a:p>
          <a:p>
            <a:pPr lvl="1">
              <a:spcBef>
                <a:spcPts val="616"/>
              </a:spcBef>
            </a:pPr>
            <a:r>
              <a:rPr sz="2000" b="0"/>
              <a:t>Report facial weakness or drooping (facial nerve), sudden hearing loss, severe vertigo, stiff neck or headache; keep follow-up for packing removal and hearing tests.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tinnitus – which drug toxicity?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616"/>
              </a:spcBef>
            </a:pPr>
            <a:r>
              <a:rPr sz="2200" b="0"/>
              <a:t>Aspirin (salicylate) toxicity is the classic cause – ringing in the ears is an early warning sign of salicylism, along with dizziness, nausea and hyperventilation.</a:t>
            </a:r>
          </a:p>
          <a:p>
            <a:pPr>
              <a:spcBef>
                <a:spcPts val="616"/>
              </a:spcBef>
            </a:pPr>
            <a:r>
              <a:rPr sz="2200" b="0"/>
              <a:t>Other ototoxic drugs that cause tinnitus: aminoglycosides (gentamicin, tobramycin), loop diuretics (furosemide, especially IV push too fast), cisplatin, vancomycin, quinine and chloroquine, high-dose NSAIDs, and some antidepressants.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nursing priorities for inner ear disorders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588"/>
              </a:spcBef>
            </a:pPr>
            <a:r>
              <a:rPr sz="2100" b="0"/>
              <a:t>Safety first: fall precautions during vertigo – bed low, rails up, sit before standing, move slowly, assist with walking, no driving or operating machinery during attacks.</a:t>
            </a:r>
          </a:p>
          <a:p>
            <a:pPr>
              <a:spcBef>
                <a:spcPts val="588"/>
              </a:spcBef>
            </a:pPr>
            <a:r>
              <a:rPr sz="2100" b="0"/>
              <a:t>During an attack: lie still in a dark, quiet room with the head elevated; avoid sudden head movements and bright or flickering lights; provide an emesis basin.</a:t>
            </a:r>
          </a:p>
          <a:p>
            <a:pPr>
              <a:spcBef>
                <a:spcPts val="588"/>
              </a:spcBef>
            </a:pPr>
            <a:r>
              <a:rPr sz="2100" b="0"/>
              <a:t>Give antivertigo and antiemetic drugs as ordered (meclizine, diazepam, promethazine, ondansetron) and diuretics for Ménière; monitor for drowsiness.</a:t>
            </a:r>
          </a:p>
          <a:p>
            <a:pPr>
              <a:spcBef>
                <a:spcPts val="588"/>
              </a:spcBef>
            </a:pPr>
            <a:r>
              <a:rPr sz="2100" b="0"/>
              <a:t>Ménière teaching: low-sodium diet (1,000–1,500 mg), limit caffeine, alcohol and nicotine, keep fluids even through the day, keep a symptom diary of triggers.</a:t>
            </a:r>
          </a:p>
          <a:p>
            <a:pPr>
              <a:spcBef>
                <a:spcPts val="588"/>
              </a:spcBef>
            </a:pPr>
            <a:r>
              <a:rPr sz="2100" b="0"/>
              <a:t>Hydration and nutrition during vomiting; assess hearing and tinnitus; emotional support – unpredictable attacks are frightening and isolating.</a:t>
            </a:r>
          </a:p>
          <a:p>
            <a:pPr>
              <a:spcBef>
                <a:spcPts val="588"/>
              </a:spcBef>
            </a:pPr>
            <a:r>
              <a:rPr sz="2100" b="0"/>
              <a:t>Vestibular rehabilitation and Epley maneuver for BPPV; teach when to seek care (new neurologic signs, hearing loss).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ototoxic medications and nursing priorities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532"/>
              </a:spcBef>
            </a:pPr>
            <a:r>
              <a:rPr sz="1900" b="1">
                <a:solidFill>
                  <a:schemeClr val="accent1"/>
                </a:solidFill>
              </a:rPr>
              <a:t>Common ototoxic drugs</a:t>
            </a:r>
          </a:p>
          <a:p>
            <a:pPr lvl="1">
              <a:spcBef>
                <a:spcPts val="532"/>
              </a:spcBef>
            </a:pPr>
            <a:r>
              <a:rPr sz="1700" b="0"/>
              <a:t>Aminoglycosides (gentamicin, tobramycin, amikacin, neomycin, streptomycin); vancomycin; loop diuretics (furosemide, bumetanide, ethacrynic acid); salicylates and NSAIDs in high doses; cisplatin and carboplatin; quinine and chloroquine; erythromycin IV; some antivirals.</a:t>
            </a:r>
          </a:p>
          <a:p>
            <a:pPr>
              <a:spcBef>
                <a:spcPts val="532"/>
              </a:spcBef>
            </a:pPr>
            <a:r>
              <a:rPr sz="1900" b="1">
                <a:solidFill>
                  <a:schemeClr val="accent1"/>
                </a:solidFill>
              </a:rPr>
              <a:t>Nursing priorities</a:t>
            </a:r>
          </a:p>
          <a:p>
            <a:pPr lvl="1">
              <a:spcBef>
                <a:spcPts val="532"/>
              </a:spcBef>
            </a:pPr>
            <a:r>
              <a:rPr sz="1700" b="0"/>
              <a:t>Baseline hearing and balance assessment before therapy; ask about tinnitus, fullness, dizziness or reduced hearing at every assessment – the loss is often permanent, so early detection matters.</a:t>
            </a:r>
          </a:p>
          <a:p>
            <a:pPr lvl="1">
              <a:spcBef>
                <a:spcPts val="532"/>
              </a:spcBef>
            </a:pPr>
            <a:r>
              <a:rPr sz="1700" b="0"/>
              <a:t>Monitor kidney function (BUN, creatinine, urine output) and drug levels (peak and trough for aminoglycosides and vancomycin); dose by renal function; keep the client hydrated.</a:t>
            </a:r>
          </a:p>
          <a:p>
            <a:pPr lvl="1">
              <a:spcBef>
                <a:spcPts val="532"/>
              </a:spcBef>
            </a:pPr>
            <a:r>
              <a:rPr sz="1700" b="0"/>
              <a:t>Give IV furosemide slowly (no faster than 4 mg/min for large doses) and aminoglycosides over the ordered time; avoid combining two ototoxic drugs when possible.</a:t>
            </a:r>
          </a:p>
          <a:p>
            <a:pPr lvl="1">
              <a:spcBef>
                <a:spcPts val="532"/>
              </a:spcBef>
            </a:pPr>
            <a:r>
              <a:rPr sz="1700" b="0"/>
              <a:t>Teach the client to report ringing, dizziness or hearing change immediately and not to add aspirin or NSAIDs on their own; safety precautions for dizziness; audiology follow-up.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A4794-A949-CB08-5D01-884350A2D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853" y="492063"/>
            <a:ext cx="3455821" cy="1057429"/>
          </a:xfrm>
        </p:spPr>
        <p:txBody>
          <a:bodyPr anchor="b">
            <a:normAutofit/>
          </a:bodyPr>
          <a:lstStyle/>
          <a:p>
            <a:pPr algn="ctr"/>
            <a:r>
              <a:rPr lang="en-US" dirty="0"/>
              <a:t>Diagnostics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CC8F17-0758-B6ED-3ABB-021AE0AC63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705" y="1768839"/>
            <a:ext cx="4392118" cy="4796853"/>
          </a:xfrm>
        </p:spPr>
        <p:txBody>
          <a:bodyPr anchor="t">
            <a:normAutofit lnSpcReduction="10000"/>
          </a:bodyPr>
          <a:lstStyle/>
          <a:p>
            <a:r>
              <a:rPr lang="en-US" dirty="0"/>
              <a:t>Ophthalmoscopy​</a:t>
            </a:r>
          </a:p>
          <a:p>
            <a:r>
              <a:rPr lang="en-US" dirty="0"/>
              <a:t>Slit-lamp examination​</a:t>
            </a:r>
          </a:p>
          <a:p>
            <a:r>
              <a:rPr lang="en-US" dirty="0"/>
              <a:t>Tonometry​</a:t>
            </a:r>
          </a:p>
          <a:p>
            <a:r>
              <a:rPr lang="en-US" dirty="0"/>
              <a:t>Color vision testing​</a:t>
            </a:r>
          </a:p>
          <a:p>
            <a:r>
              <a:rPr lang="en-US" dirty="0" err="1"/>
              <a:t>Amsler</a:t>
            </a:r>
            <a:r>
              <a:rPr lang="en-US" dirty="0"/>
              <a:t> grid ​</a:t>
            </a:r>
          </a:p>
          <a:p>
            <a:r>
              <a:rPr lang="en-US" dirty="0"/>
              <a:t>Ultrasonography​</a:t>
            </a:r>
          </a:p>
          <a:p>
            <a:r>
              <a:rPr lang="en-US" dirty="0"/>
              <a:t>Fluorescein and indocyanine green angiography​</a:t>
            </a:r>
          </a:p>
          <a:p>
            <a:r>
              <a:rPr lang="en-US" dirty="0"/>
              <a:t>Perimetry testing (visual field testing)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79AF86-4D7E-57F6-5B74-EBA128840F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2348" y="1549492"/>
            <a:ext cx="6389346" cy="3466219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6258F736-B256-8039-9DC6-F4E49A5C5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0B4520A-996E-330C-99DA-69CA4D89E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C8FA945-E356-695F-18D6-CAD4EF34FE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7FB13FB1-64F7-955E-3895-EEA4B15A2D16}"/>
              </a:ext>
            </a:extLst>
          </p:cNvPr>
          <p:cNvSpPr txBox="1"/>
          <p:nvPr/>
        </p:nvSpPr>
        <p:spPr>
          <a:xfrm>
            <a:off x="8049717" y="1149382"/>
            <a:ext cx="1573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Amsler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grid </a:t>
            </a:r>
            <a:r>
              <a:rPr lang="en-US" dirty="0"/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4069733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AF3F66-BCE2-A8D1-7B17-C307B54F3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en-US" sz="5200" dirty="0"/>
              <a:t>Ocular Medications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0D73BBD-FF1E-AF4D-4275-FB4D4AB94E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0825208"/>
              </p:ext>
            </p:extLst>
          </p:nvPr>
        </p:nvGraphicFramePr>
        <p:xfrm>
          <a:off x="431073" y="1384663"/>
          <a:ext cx="11625943" cy="5212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20798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26066</TotalTime>
  <Words>2844</Words>
  <Application>Microsoft Office PowerPoint</Application>
  <PresentationFormat>Widescreen</PresentationFormat>
  <Paragraphs>487</Paragraphs>
  <Slides>59</Slides>
  <Notes>52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4" baseType="lpstr">
      <vt:lpstr>Arial</vt:lpstr>
      <vt:lpstr>Calibri</vt:lpstr>
      <vt:lpstr>Calibri Light</vt:lpstr>
      <vt:lpstr>Wingdings</vt:lpstr>
      <vt:lpstr>Office Theme</vt:lpstr>
      <vt:lpstr>Sensory Disorders</vt:lpstr>
      <vt:lpstr>Module Learning Objectives</vt:lpstr>
      <vt:lpstr>Module Content</vt:lpstr>
      <vt:lpstr>Anatomy of the Eye</vt:lpstr>
      <vt:lpstr>Refractive Errors</vt:lpstr>
      <vt:lpstr>Vision Impairment &amp; Blindness</vt:lpstr>
      <vt:lpstr>PowerPoint Presentation</vt:lpstr>
      <vt:lpstr>Diagnostics</vt:lpstr>
      <vt:lpstr>Ocular Medications</vt:lpstr>
      <vt:lpstr>PowerPoint Presentation</vt:lpstr>
      <vt:lpstr>Glaucoma</vt:lpstr>
      <vt:lpstr>Glaucoma: Risk Factors</vt:lpstr>
      <vt:lpstr>PowerPoint Presentation</vt:lpstr>
      <vt:lpstr>Open (Wide-Angle) Glaucoma</vt:lpstr>
      <vt:lpstr>Angle-Closure (Narrow-Angle) Glaucoma</vt:lpstr>
      <vt:lpstr>Glaucoma: Treatment</vt:lpstr>
      <vt:lpstr>PowerPoint Presentation</vt:lpstr>
      <vt:lpstr>Glaucoma: Post Operative Client Education</vt:lpstr>
      <vt:lpstr>Glaucoma: Nursing Management</vt:lpstr>
      <vt:lpstr>Cataracts</vt:lpstr>
      <vt:lpstr>Cataracts: Risk Factors</vt:lpstr>
      <vt:lpstr>Cataracts:  Clinical Manifestations</vt:lpstr>
      <vt:lpstr>Cataracts: Nursing Management</vt:lpstr>
      <vt:lpstr>Cataracts: Surgical Management </vt:lpstr>
      <vt:lpstr>Case Study: Client Teaching Post Cataract Removal</vt:lpstr>
      <vt:lpstr>Retinal Detachment</vt:lpstr>
      <vt:lpstr>Retinal Detachment: Surgical Treatment</vt:lpstr>
      <vt:lpstr>PowerPoint Presentation</vt:lpstr>
      <vt:lpstr>Age-Related Macular Degeneration (AMD)</vt:lpstr>
      <vt:lpstr>Types of Macular Degeneration</vt:lpstr>
      <vt:lpstr>Macular Degeneration: Treatment</vt:lpstr>
      <vt:lpstr>Diabetic Retinopathy</vt:lpstr>
      <vt:lpstr>Conjunctivitis</vt:lpstr>
      <vt:lpstr>Conjunctivitis: Client Education</vt:lpstr>
      <vt:lpstr>Enucleation</vt:lpstr>
      <vt:lpstr>Disorders of the Ear</vt:lpstr>
      <vt:lpstr>Anatomy of the Ear</vt:lpstr>
      <vt:lpstr>PowerPoint Presentation</vt:lpstr>
      <vt:lpstr>Hearing Loss</vt:lpstr>
      <vt:lpstr>Types of Hearing Loss</vt:lpstr>
      <vt:lpstr>Hearing Loss: Clinical Manifestations</vt:lpstr>
      <vt:lpstr>Diagnostics: Sound Conduction</vt:lpstr>
      <vt:lpstr>Diagnostic Procedures</vt:lpstr>
      <vt:lpstr>Cochlear Implant</vt:lpstr>
      <vt:lpstr>How a Cochlear Implant Works</vt:lpstr>
      <vt:lpstr>Cerumen Impaction</vt:lpstr>
      <vt:lpstr>Otitis Externa</vt:lpstr>
      <vt:lpstr>Otitis Externa: Treatment</vt:lpstr>
      <vt:lpstr>Acute Otitis Media</vt:lpstr>
      <vt:lpstr>Chronic Otitis Media</vt:lpstr>
      <vt:lpstr>Tympanic Membrane Perforation</vt:lpstr>
      <vt:lpstr>Middle Ear Surgical Procedures</vt:lpstr>
      <vt:lpstr>Discuss nursing interventions for a client undergoing a middle ear surgical procedure. </vt:lpstr>
      <vt:lpstr>Ménière Disease</vt:lpstr>
      <vt:lpstr>Ménière Disease</vt:lpstr>
      <vt:lpstr>Ménière Disease: Treatment</vt:lpstr>
      <vt:lpstr>Other Inner Ear Conditions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Sensory Disorders</dc:title>
  <dc:creator>Jennifer Wilson</dc:creator>
  <cp:lastModifiedBy>Dr. Tracey Simmons</cp:lastModifiedBy>
  <cp:revision>67</cp:revision>
  <dcterms:created xsi:type="dcterms:W3CDTF">2023-12-14T15:44:17Z</dcterms:created>
  <dcterms:modified xsi:type="dcterms:W3CDTF">2025-08-20T14:34:12Z</dcterms:modified>
</cp:coreProperties>
</file>