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ngesInfos/changesInfo1.xml" ContentType="application/vnd.ms-powerpoint.changesinfo+xml"/>
  <Override PartName="/ppt/diagrams/colors1.xml" ContentType="application/vnd.openxmlformats-officedocument.drawingml.diagramColors+xml"/>
  <Override PartName="/ppt/diagrams/colors10.xml" ContentType="application/vnd.openxmlformats-officedocument.drawingml.diagramColors+xml"/>
  <Override PartName="/ppt/diagrams/colors11.xml" ContentType="application/vnd.openxmlformats-officedocument.drawingml.diagramColors+xml"/>
  <Override PartName="/ppt/diagrams/colors12.xml" ContentType="application/vnd.openxmlformats-officedocument.drawingml.diagramColors+xml"/>
  <Override PartName="/ppt/diagrams/colors2.xml" ContentType="application/vnd.openxmlformats-officedocument.drawingml.diagramColors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diagrams/colors7.xml" ContentType="application/vnd.openxmlformats-officedocument.drawingml.diagramColors+xml"/>
  <Override PartName="/ppt/diagrams/colors8.xml" ContentType="application/vnd.openxmlformats-officedocument.drawingml.diagramColors+xml"/>
  <Override PartName="/ppt/diagrams/colors9.xml" ContentType="application/vnd.openxmlformats-officedocument.drawingml.diagramColors+xml"/>
  <Override PartName="/ppt/diagrams/data1.xml" ContentType="application/vnd.openxmlformats-officedocument.drawingml.diagramData+xml"/>
  <Override PartName="/ppt/diagrams/data10.xml" ContentType="application/vnd.openxmlformats-officedocument.drawingml.diagramData+xml"/>
  <Override PartName="/ppt/diagrams/data11.xml" ContentType="application/vnd.openxmlformats-officedocument.drawingml.diagramData+xml"/>
  <Override PartName="/ppt/diagrams/data12.xml" ContentType="application/vnd.openxmlformats-officedocument.drawingml.diagramData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data6.xml" ContentType="application/vnd.openxmlformats-officedocument.drawingml.diagramData+xml"/>
  <Override PartName="/ppt/diagrams/data7.xml" ContentType="application/vnd.openxmlformats-officedocument.drawingml.diagramData+xml"/>
  <Override PartName="/ppt/diagrams/data8.xml" ContentType="application/vnd.openxmlformats-officedocument.drawingml.diagramData+xml"/>
  <Override PartName="/ppt/diagrams/data9.xml" ContentType="application/vnd.openxmlformats-officedocument.drawingml.diagramData+xml"/>
  <Override PartName="/ppt/diagrams/drawing1.xml" ContentType="application/vnd.ms-office.drawingml.diagramDrawing+xml"/>
  <Override PartName="/ppt/diagrams/drawing10.xml" ContentType="application/vnd.ms-office.drawingml.diagramDrawing+xml"/>
  <Override PartName="/ppt/diagrams/drawing11.xml" ContentType="application/vnd.ms-office.drawingml.diagramDrawing+xml"/>
  <Override PartName="/ppt/diagrams/drawing12.xml" ContentType="application/vnd.ms-office.drawingml.diagramDrawing+xml"/>
  <Override PartName="/ppt/diagrams/drawing2.xml" ContentType="application/vnd.ms-office.drawingml.diagramDrawing+xml"/>
  <Override PartName="/ppt/diagrams/drawing3.xml" ContentType="application/vnd.ms-office.drawingml.diagramDrawing+xml"/>
  <Override PartName="/ppt/diagrams/drawing4.xml" ContentType="application/vnd.ms-office.drawingml.diagramDrawing+xml"/>
  <Override PartName="/ppt/diagrams/drawing5.xml" ContentType="application/vnd.ms-office.drawingml.diagramDrawing+xml"/>
  <Override PartName="/ppt/diagrams/drawing6.xml" ContentType="application/vnd.ms-office.drawingml.diagramDrawing+xml"/>
  <Override PartName="/ppt/diagrams/drawing7.xml" ContentType="application/vnd.ms-office.drawingml.diagramDrawing+xml"/>
  <Override PartName="/ppt/diagrams/drawing8.xml" ContentType="application/vnd.ms-office.drawingml.diagramDrawing+xml"/>
  <Override PartName="/ppt/diagrams/drawing9.xml" ContentType="application/vnd.ms-office.drawingml.diagramDrawing+xml"/>
  <Override PartName="/ppt/diagrams/layout1.xml" ContentType="application/vnd.openxmlformats-officedocument.drawingml.diagramLayout+xml"/>
  <Override PartName="/ppt/diagrams/layout10.xml" ContentType="application/vnd.openxmlformats-officedocument.drawingml.diagramLayout+xml"/>
  <Override PartName="/ppt/diagrams/layout11.xml" ContentType="application/vnd.openxmlformats-officedocument.drawingml.diagramLayout+xml"/>
  <Override PartName="/ppt/diagrams/layout12.xml" ContentType="application/vnd.openxmlformats-officedocument.drawingml.diagram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diagrams/layout6.xml" ContentType="application/vnd.openxmlformats-officedocument.drawingml.diagramLayout+xml"/>
  <Override PartName="/ppt/diagrams/layout7.xml" ContentType="application/vnd.openxmlformats-officedocument.drawingml.diagramLayout+xml"/>
  <Override PartName="/ppt/diagrams/layout8.xml" ContentType="application/vnd.openxmlformats-officedocument.drawingml.diagramLayout+xml"/>
  <Override PartName="/ppt/diagrams/layout9.xml" ContentType="application/vnd.openxmlformats-officedocument.drawingml.diagramLayout+xml"/>
  <Override PartName="/ppt/diagrams/quickStyle1.xml" ContentType="application/vnd.openxmlformats-officedocument.drawingml.diagramStyle+xml"/>
  <Override PartName="/ppt/diagrams/quickStyle10.xml" ContentType="application/vnd.openxmlformats-officedocument.drawingml.diagramStyle+xml"/>
  <Override PartName="/ppt/diagrams/quickStyle11.xml" ContentType="application/vnd.openxmlformats-officedocument.drawingml.diagramStyle+xml"/>
  <Override PartName="/ppt/diagrams/quickStyle12.xml" ContentType="application/vnd.openxmlformats-officedocument.drawingml.diagramStyle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diagrams/quickStyle4.xml" ContentType="application/vnd.openxmlformats-officedocument.drawingml.diagramStyle+xml"/>
  <Override PartName="/ppt/diagrams/quickStyle5.xml" ContentType="application/vnd.openxmlformats-officedocument.drawingml.diagramStyle+xml"/>
  <Override PartName="/ppt/diagrams/quickStyle6.xml" ContentType="application/vnd.openxmlformats-officedocument.drawingml.diagramStyle+xml"/>
  <Override PartName="/ppt/diagrams/quickStyle7.xml" ContentType="application/vnd.openxmlformats-officedocument.drawingml.diagramStyle+xml"/>
  <Override PartName="/ppt/diagrams/quickStyle8.xml" ContentType="application/vnd.openxmlformats-officedocument.drawingml.diagramStyle+xml"/>
  <Override PartName="/ppt/diagrams/quickStyle9.xml" ContentType="application/vnd.openxmlformats-officedocument.drawingml.diagramStyle+xml"/>
  <Override PartName="/ppt/media/image15.svg" ContentType="image/svg+xml"/>
  <Override PartName="/ppt/media/image16.svg" ContentType="image/svg+xml"/>
  <Override PartName="/ppt/media/image17.svg" ContentType="image/svg+xml"/>
  <Override PartName="/ppt/media/image18.svg" ContentType="image/svg+xml"/>
  <Override PartName="/ppt/media/image19.svg" ContentType="image/svg+xml"/>
  <Override PartName="/ppt/media/image25.svg" ContentType="image/svg+xml"/>
  <Override PartName="/ppt/media/image26.svg" ContentType="image/svg+xml"/>
  <Override PartName="/ppt/media/image27.svg" ContentType="image/svg+xml"/>
  <Override PartName="/ppt/media/image28.svg" ContentType="image/svg+xml"/>
  <Override PartName="/ppt/media/image29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0"/>
  </p:notesMasterIdLst>
  <p:sldIdLst>
    <p:sldId id="266" r:id="rId2"/>
    <p:sldId id="582" r:id="rId3"/>
    <p:sldId id="531" r:id="rId4"/>
    <p:sldId id="586" r:id="rId67"/>
    <p:sldId id="587" r:id="rId68"/>
    <p:sldId id="273" r:id="rId5"/>
    <p:sldId id="588" r:id="rId69"/>
    <p:sldId id="589" r:id="rId70"/>
    <p:sldId id="274" r:id="rId6"/>
    <p:sldId id="590" r:id="rId71"/>
    <p:sldId id="275" r:id="rId7"/>
    <p:sldId id="534" r:id="rId8"/>
    <p:sldId id="585" r:id="rId9"/>
    <p:sldId id="284" r:id="rId10"/>
    <p:sldId id="584" r:id="rId11"/>
    <p:sldId id="286" r:id="rId12"/>
    <p:sldId id="536" r:id="rId13"/>
    <p:sldId id="591" r:id="rId72"/>
    <p:sldId id="539" r:id="rId14"/>
    <p:sldId id="289" r:id="rId15"/>
    <p:sldId id="290" r:id="rId16"/>
    <p:sldId id="291" r:id="rId17"/>
    <p:sldId id="292" r:id="rId18"/>
    <p:sldId id="293" r:id="rId19"/>
    <p:sldId id="540" r:id="rId20"/>
    <p:sldId id="317" r:id="rId21"/>
    <p:sldId id="294" r:id="rId22"/>
    <p:sldId id="541" r:id="rId23"/>
    <p:sldId id="542" r:id="rId24"/>
    <p:sldId id="295" r:id="rId25"/>
    <p:sldId id="296" r:id="rId26"/>
    <p:sldId id="543" r:id="rId27"/>
    <p:sldId id="544" r:id="rId28"/>
    <p:sldId id="495" r:id="rId29"/>
    <p:sldId id="545" r:id="rId30"/>
    <p:sldId id="592" r:id="rId73"/>
    <p:sldId id="546" r:id="rId31"/>
    <p:sldId id="593" r:id="rId74"/>
    <p:sldId id="547" r:id="rId32"/>
    <p:sldId id="548" r:id="rId33"/>
    <p:sldId id="594" r:id="rId75"/>
    <p:sldId id="306" r:id="rId34"/>
    <p:sldId id="552" r:id="rId35"/>
    <p:sldId id="595" r:id="rId76"/>
    <p:sldId id="554" r:id="rId36"/>
    <p:sldId id="315" r:id="rId37"/>
    <p:sldId id="501" r:id="rId38"/>
    <p:sldId id="510" r:id="rId39"/>
    <p:sldId id="512" r:id="rId40"/>
    <p:sldId id="513" r:id="rId41"/>
    <p:sldId id="596" r:id="rId77"/>
    <p:sldId id="514" r:id="rId42"/>
    <p:sldId id="597" r:id="rId78"/>
    <p:sldId id="515" r:id="rId43"/>
    <p:sldId id="598" r:id="rId79"/>
    <p:sldId id="520" r:id="rId44"/>
    <p:sldId id="574" r:id="rId45"/>
    <p:sldId id="575" r:id="rId46"/>
    <p:sldId id="599" r:id="rId80"/>
    <p:sldId id="526" r:id="rId47"/>
    <p:sldId id="576" r:id="rId48"/>
    <p:sldId id="555" r:id="rId49"/>
    <p:sldId id="516" r:id="rId50"/>
    <p:sldId id="577" r:id="rId51"/>
    <p:sldId id="578" r:id="rId52"/>
    <p:sldId id="500" r:id="rId53"/>
    <p:sldId id="579" r:id="rId54"/>
    <p:sldId id="503" r:id="rId55"/>
    <p:sldId id="553" r:id="rId56"/>
    <p:sldId id="580" r:id="rId57"/>
    <p:sldId id="581" r:id="rId58"/>
    <p:sldId id="509" r:id="rId5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FD26737-DB95-4BF4-B8F1-6D7F44F092EF}" v="1" dt="2026-08-21T19:34:03.71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70975" autoAdjust="0"/>
  </p:normalViewPr>
  <p:slideViewPr>
    <p:cSldViewPr snapToGrid="0">
      <p:cViewPr varScale="1">
        <p:scale>
          <a:sx n="78" d="100"/>
          <a:sy n="78" d="100"/>
        </p:scale>
        <p:origin x="181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3840" y="66"/>
      </p:cViewPr>
      <p:guideLst/>
    </p:cSldViewPr>
  </p:notes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60" Type="http://schemas.openxmlformats.org/officeDocument/2006/relationships/notesMaster" Target="notesMasters/notesMaster1.xml"/><Relationship Id="rId61" Type="http://schemas.openxmlformats.org/officeDocument/2006/relationships/presProps" Target="presProps.xml"/><Relationship Id="rId62" Type="http://schemas.openxmlformats.org/officeDocument/2006/relationships/viewProps" Target="viewProps.xml"/><Relationship Id="rId63" Type="http://schemas.openxmlformats.org/officeDocument/2006/relationships/theme" Target="theme/theme1.xml"/><Relationship Id="rId64" Type="http://schemas.openxmlformats.org/officeDocument/2006/relationships/tableStyles" Target="tableStyles.xml"/><Relationship Id="rId65" Type="http://schemas.microsoft.com/office/2016/11/relationships/changesInfo" Target="changesInfos/changesInfo1.xml"/><Relationship Id="rId66" Type="http://schemas.microsoft.com/office/2015/10/relationships/revisionInfo" Target="revisionInfo.xml"/><Relationship Id="rId67" Type="http://schemas.openxmlformats.org/officeDocument/2006/relationships/slide" Target="slides/slide59.xml"/><Relationship Id="rId68" Type="http://schemas.openxmlformats.org/officeDocument/2006/relationships/slide" Target="slides/slide60.xml"/><Relationship Id="rId69" Type="http://schemas.openxmlformats.org/officeDocument/2006/relationships/slide" Target="slides/slide61.xml"/><Relationship Id="rId70" Type="http://schemas.openxmlformats.org/officeDocument/2006/relationships/slide" Target="slides/slide62.xml"/><Relationship Id="rId71" Type="http://schemas.openxmlformats.org/officeDocument/2006/relationships/slide" Target="slides/slide63.xml"/><Relationship Id="rId72" Type="http://schemas.openxmlformats.org/officeDocument/2006/relationships/slide" Target="slides/slide64.xml"/><Relationship Id="rId73" Type="http://schemas.openxmlformats.org/officeDocument/2006/relationships/slide" Target="slides/slide65.xml"/><Relationship Id="rId74" Type="http://schemas.openxmlformats.org/officeDocument/2006/relationships/slide" Target="slides/slide66.xml"/><Relationship Id="rId75" Type="http://schemas.openxmlformats.org/officeDocument/2006/relationships/slide" Target="slides/slide67.xml"/><Relationship Id="rId76" Type="http://schemas.openxmlformats.org/officeDocument/2006/relationships/slide" Target="slides/slide68.xml"/><Relationship Id="rId77" Type="http://schemas.openxmlformats.org/officeDocument/2006/relationships/slide" Target="slides/slide69.xml"/><Relationship Id="rId78" Type="http://schemas.openxmlformats.org/officeDocument/2006/relationships/slide" Target="slides/slide70.xml"/><Relationship Id="rId79" Type="http://schemas.openxmlformats.org/officeDocument/2006/relationships/slide" Target="slides/slide71.xml"/><Relationship Id="rId80" Type="http://schemas.openxmlformats.org/officeDocument/2006/relationships/slide" Target="slides/slide7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r. Tracey Simmons" userId="63e80de8-6d9b-4ce4-9cd2-ae39e8c96c9b" providerId="ADAL" clId="{D9E68615-DC23-4C99-9273-1CDCCB947779}"/>
    <pc:docChg chg="custSel addSld delSld modSld">
      <pc:chgData name="Dr. Tracey Simmons" userId="63e80de8-6d9b-4ce4-9cd2-ae39e8c96c9b" providerId="ADAL" clId="{D9E68615-DC23-4C99-9273-1CDCCB947779}" dt="2026-08-21T19:34:08.233" v="13" actId="2696"/>
      <pc:docMkLst>
        <pc:docMk/>
      </pc:docMkLst>
      <pc:sldChg chg="del">
        <pc:chgData name="Dr. Tracey Simmons" userId="63e80de8-6d9b-4ce4-9cd2-ae39e8c96c9b" providerId="ADAL" clId="{D9E68615-DC23-4C99-9273-1CDCCB947779}" dt="2026-08-21T19:34:08.233" v="13" actId="2696"/>
        <pc:sldMkLst>
          <pc:docMk/>
          <pc:sldMk cId="174576677" sldId="533"/>
        </pc:sldMkLst>
      </pc:sldChg>
      <pc:sldChg chg="add">
        <pc:chgData name="Dr. Tracey Simmons" userId="63e80de8-6d9b-4ce4-9cd2-ae39e8c96c9b" providerId="ADAL" clId="{D9E68615-DC23-4C99-9273-1CDCCB947779}" dt="2026-08-21T19:34:03.711" v="12"/>
        <pc:sldMkLst>
          <pc:docMk/>
          <pc:sldMk cId="2406827554" sldId="585"/>
        </pc:sldMkLst>
      </pc:sldChg>
    </pc:docChg>
  </pc:docChgLst>
</pc:chgInfo>
</file>

<file path=ppt/diagrams/_rels/data11.xml.rels><?xml version='1.0' encoding='UTF-8' standalone='yes'?>
<Relationships xmlns="http://schemas.openxmlformats.org/package/2006/relationships"><Relationship Id="rId1" Type="http://schemas.openxmlformats.org/officeDocument/2006/relationships/image" Target="../media/image25.svg"/><Relationship Id="rId2" Type="http://schemas.openxmlformats.org/officeDocument/2006/relationships/image" Target="../media/image26.svg"/><Relationship Id="rId3" Type="http://schemas.openxmlformats.org/officeDocument/2006/relationships/image" Target="../media/image27.svg"/><Relationship Id="rId4" Type="http://schemas.openxmlformats.org/officeDocument/2006/relationships/image" Target="../media/image28.svg"/><Relationship Id="rId5" Type="http://schemas.openxmlformats.org/officeDocument/2006/relationships/image" Target="../media/image29.svg"/></Relationships>
</file>

<file path=ppt/diagrams/_rels/data7.xml.rels><?xml version='1.0' encoding='UTF-8' standalone='yes'?>
<Relationships xmlns="http://schemas.openxmlformats.org/package/2006/relationships"><Relationship Id="rId1" Type="http://schemas.openxmlformats.org/officeDocument/2006/relationships/image" Target="../media/image15.svg"/><Relationship Id="rId2" Type="http://schemas.openxmlformats.org/officeDocument/2006/relationships/image" Target="../media/image16.svg"/><Relationship Id="rId3" Type="http://schemas.openxmlformats.org/officeDocument/2006/relationships/image" Target="../media/image17.svg"/><Relationship Id="rId4" Type="http://schemas.openxmlformats.org/officeDocument/2006/relationships/image" Target="../media/image18.svg"/><Relationship Id="rId5" Type="http://schemas.openxmlformats.org/officeDocument/2006/relationships/image" Target="../media/image19.svg"/></Relationships>
</file>

<file path=ppt/diagrams/_rels/drawing11.xml.rels><?xml version='1.0' encoding='UTF-8' standalone='yes'?>
<Relationships xmlns="http://schemas.openxmlformats.org/package/2006/relationships"><Relationship Id="rId1" Type="http://schemas.openxmlformats.org/officeDocument/2006/relationships/image" Target="../media/image25.svg"/><Relationship Id="rId2" Type="http://schemas.openxmlformats.org/officeDocument/2006/relationships/image" Target="../media/image26.svg"/><Relationship Id="rId3" Type="http://schemas.openxmlformats.org/officeDocument/2006/relationships/image" Target="../media/image27.svg"/><Relationship Id="rId4" Type="http://schemas.openxmlformats.org/officeDocument/2006/relationships/image" Target="../media/image28.svg"/><Relationship Id="rId5" Type="http://schemas.openxmlformats.org/officeDocument/2006/relationships/image" Target="../media/image29.svg"/></Relationships>
</file>

<file path=ppt/diagrams/_rels/drawing7.xml.rels><?xml version='1.0' encoding='UTF-8' standalone='yes'?>
<Relationships xmlns="http://schemas.openxmlformats.org/package/2006/relationships"><Relationship Id="rId1" Type="http://schemas.openxmlformats.org/officeDocument/2006/relationships/image" Target="../media/image15.svg"/><Relationship Id="rId2" Type="http://schemas.openxmlformats.org/officeDocument/2006/relationships/image" Target="../media/image16.svg"/><Relationship Id="rId3" Type="http://schemas.openxmlformats.org/officeDocument/2006/relationships/image" Target="../media/image17.svg"/><Relationship Id="rId4" Type="http://schemas.openxmlformats.org/officeDocument/2006/relationships/image" Target="../media/image18.svg"/><Relationship Id="rId5" Type="http://schemas.openxmlformats.org/officeDocument/2006/relationships/image" Target="../media/image19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13668EC-44D7-479A-99A6-C211D2B5E7C3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9B855C39-6824-4503-8A16-98E891B03B19}">
      <dgm:prSet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-US"/>
            <a:t>Describe the nursing management of clients with infectious diseases.</a:t>
          </a:r>
        </a:p>
      </dgm:t>
    </dgm:pt>
    <dgm:pt modelId="{0BE36689-A424-4385-A969-ADD6D49A7232}" type="parTrans" cxnId="{727D57BD-7390-4513-A427-FD259B4AAE0F}">
      <dgm:prSet/>
      <dgm:spPr/>
      <dgm:t>
        <a:bodyPr/>
        <a:lstStyle/>
        <a:p>
          <a:endParaRPr lang="en-US"/>
        </a:p>
      </dgm:t>
    </dgm:pt>
    <dgm:pt modelId="{40F90EB9-0A74-4A13-960C-1F9EF4F82D96}" type="sibTrans" cxnId="{727D57BD-7390-4513-A427-FD259B4AAE0F}">
      <dgm:prSet/>
      <dgm:spPr/>
      <dgm:t>
        <a:bodyPr/>
        <a:lstStyle/>
        <a:p>
          <a:endParaRPr lang="en-US"/>
        </a:p>
      </dgm:t>
    </dgm:pt>
    <dgm:pt modelId="{DFAF5443-94FE-4D82-8979-F6B88E14FD37}">
      <dgm:prSet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-US" dirty="0"/>
            <a:t>Use the nursing process and NCJMM as frameworks for care of the client with human immunodeficiency virus/acquired immunodeficiency syndrome.</a:t>
          </a:r>
        </a:p>
      </dgm:t>
    </dgm:pt>
    <dgm:pt modelId="{562D1278-3902-4D8B-ABBB-61BE4E7E269B}" type="parTrans" cxnId="{8BCA898D-6753-4AF5-8959-4548F846279C}">
      <dgm:prSet/>
      <dgm:spPr/>
      <dgm:t>
        <a:bodyPr/>
        <a:lstStyle/>
        <a:p>
          <a:endParaRPr lang="en-US"/>
        </a:p>
      </dgm:t>
    </dgm:pt>
    <dgm:pt modelId="{8BBFD789-9051-4D80-B5A4-EF87B0267A5D}" type="sibTrans" cxnId="{8BCA898D-6753-4AF5-8959-4548F846279C}">
      <dgm:prSet/>
      <dgm:spPr/>
      <dgm:t>
        <a:bodyPr/>
        <a:lstStyle/>
        <a:p>
          <a:endParaRPr lang="en-US"/>
        </a:p>
      </dgm:t>
    </dgm:pt>
    <dgm:pt modelId="{E501B43B-4294-4A37-8393-33DFF2640A17}" type="pres">
      <dgm:prSet presAssocID="{313668EC-44D7-479A-99A6-C211D2B5E7C3}" presName="linear" presStyleCnt="0">
        <dgm:presLayoutVars>
          <dgm:animLvl val="lvl"/>
          <dgm:resizeHandles val="exact"/>
        </dgm:presLayoutVars>
      </dgm:prSet>
      <dgm:spPr/>
    </dgm:pt>
    <dgm:pt modelId="{5EF62357-EB2B-48F5-AA55-EE35A60D02E0}" type="pres">
      <dgm:prSet presAssocID="{9B855C39-6824-4503-8A16-98E891B03B19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C28E865C-AA79-4D1C-89DD-49125A9AFB82}" type="pres">
      <dgm:prSet presAssocID="{40F90EB9-0A74-4A13-960C-1F9EF4F82D96}" presName="spacer" presStyleCnt="0"/>
      <dgm:spPr/>
    </dgm:pt>
    <dgm:pt modelId="{408F3356-568E-47AC-9A05-D76FCE4E15DA}" type="pres">
      <dgm:prSet presAssocID="{DFAF5443-94FE-4D82-8979-F6B88E14FD37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9D16F80D-3643-4EA1-9C2C-7B4167F2951C}" type="presOf" srcId="{313668EC-44D7-479A-99A6-C211D2B5E7C3}" destId="{E501B43B-4294-4A37-8393-33DFF2640A17}" srcOrd="0" destOrd="0" presId="urn:microsoft.com/office/officeart/2005/8/layout/vList2"/>
    <dgm:cxn modelId="{DFEE4736-8BE0-477F-BD71-CC0D0697BE4F}" type="presOf" srcId="{9B855C39-6824-4503-8A16-98E891B03B19}" destId="{5EF62357-EB2B-48F5-AA55-EE35A60D02E0}" srcOrd="0" destOrd="0" presId="urn:microsoft.com/office/officeart/2005/8/layout/vList2"/>
    <dgm:cxn modelId="{8BCA898D-6753-4AF5-8959-4548F846279C}" srcId="{313668EC-44D7-479A-99A6-C211D2B5E7C3}" destId="{DFAF5443-94FE-4D82-8979-F6B88E14FD37}" srcOrd="1" destOrd="0" parTransId="{562D1278-3902-4D8B-ABBB-61BE4E7E269B}" sibTransId="{8BBFD789-9051-4D80-B5A4-EF87B0267A5D}"/>
    <dgm:cxn modelId="{D0C33EB5-4059-4D83-BA13-AFD5509BDE4D}" type="presOf" srcId="{DFAF5443-94FE-4D82-8979-F6B88E14FD37}" destId="{408F3356-568E-47AC-9A05-D76FCE4E15DA}" srcOrd="0" destOrd="0" presId="urn:microsoft.com/office/officeart/2005/8/layout/vList2"/>
    <dgm:cxn modelId="{727D57BD-7390-4513-A427-FD259B4AAE0F}" srcId="{313668EC-44D7-479A-99A6-C211D2B5E7C3}" destId="{9B855C39-6824-4503-8A16-98E891B03B19}" srcOrd="0" destOrd="0" parTransId="{0BE36689-A424-4385-A969-ADD6D49A7232}" sibTransId="{40F90EB9-0A74-4A13-960C-1F9EF4F82D96}"/>
    <dgm:cxn modelId="{B39FC9D8-8814-4C81-AE67-5E5C8D9EB5C9}" type="presParOf" srcId="{E501B43B-4294-4A37-8393-33DFF2640A17}" destId="{5EF62357-EB2B-48F5-AA55-EE35A60D02E0}" srcOrd="0" destOrd="0" presId="urn:microsoft.com/office/officeart/2005/8/layout/vList2"/>
    <dgm:cxn modelId="{927A9321-A3E2-46B2-82F9-26C975CF10C0}" type="presParOf" srcId="{E501B43B-4294-4A37-8393-33DFF2640A17}" destId="{C28E865C-AA79-4D1C-89DD-49125A9AFB82}" srcOrd="1" destOrd="0" presId="urn:microsoft.com/office/officeart/2005/8/layout/vList2"/>
    <dgm:cxn modelId="{7513A806-79E4-4F96-A6AD-B081C3C67791}" type="presParOf" srcId="{E501B43B-4294-4A37-8393-33DFF2640A17}" destId="{408F3356-568E-47AC-9A05-D76FCE4E15DA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4CE215B0-F167-41BB-A9C2-DDEBBA36DC85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D00CE028-C733-4919-8888-2C7FD7D3B528}">
      <dgm:prSet/>
      <dgm:spPr/>
      <dgm:t>
        <a:bodyPr/>
        <a:lstStyle/>
        <a:p>
          <a:r>
            <a:rPr lang="en-US"/>
            <a:t>Significant cause of mortality worldwide, especially in children (CDC, 2020j)</a:t>
          </a:r>
        </a:p>
      </dgm:t>
    </dgm:pt>
    <dgm:pt modelId="{32C00537-E11D-4036-877F-8506CE8F888A}" type="parTrans" cxnId="{07619ADD-5109-4C1F-A83E-1FC942B43F63}">
      <dgm:prSet/>
      <dgm:spPr/>
      <dgm:t>
        <a:bodyPr/>
        <a:lstStyle/>
        <a:p>
          <a:endParaRPr lang="en-US"/>
        </a:p>
      </dgm:t>
    </dgm:pt>
    <dgm:pt modelId="{BC686567-40CF-41F9-863A-89751A728DB5}" type="sibTrans" cxnId="{07619ADD-5109-4C1F-A83E-1FC942B43F63}">
      <dgm:prSet/>
      <dgm:spPr/>
      <dgm:t>
        <a:bodyPr/>
        <a:lstStyle/>
        <a:p>
          <a:endParaRPr lang="en-US"/>
        </a:p>
      </dgm:t>
    </dgm:pt>
    <dgm:pt modelId="{57F5790B-92CD-4C4A-907F-587BC5D917C6}">
      <dgm:prSet/>
      <dgm:spPr/>
      <dgm:t>
        <a:bodyPr/>
        <a:lstStyle/>
        <a:p>
          <a:r>
            <a:rPr lang="en-US"/>
            <a:t>Priority concern: Dehydration</a:t>
          </a:r>
        </a:p>
      </dgm:t>
    </dgm:pt>
    <dgm:pt modelId="{FAAD4F02-7440-41AB-9518-BF4435A8006F}" type="parTrans" cxnId="{C0AD8F8C-57C9-4E69-9E3C-DD2AA2DE14E5}">
      <dgm:prSet/>
      <dgm:spPr/>
      <dgm:t>
        <a:bodyPr/>
        <a:lstStyle/>
        <a:p>
          <a:endParaRPr lang="en-US"/>
        </a:p>
      </dgm:t>
    </dgm:pt>
    <dgm:pt modelId="{42653124-6192-49C6-AA34-4B5BB1EE3C3A}" type="sibTrans" cxnId="{C0AD8F8C-57C9-4E69-9E3C-DD2AA2DE14E5}">
      <dgm:prSet/>
      <dgm:spPr/>
      <dgm:t>
        <a:bodyPr/>
        <a:lstStyle/>
        <a:p>
          <a:endParaRPr lang="en-US"/>
        </a:p>
      </dgm:t>
    </dgm:pt>
    <dgm:pt modelId="{E63E5D3F-4590-4BFB-B4D8-53D8563C7E97}">
      <dgm:prSet/>
      <dgm:spPr/>
      <dgm:t>
        <a:bodyPr/>
        <a:lstStyle/>
        <a:p>
          <a:r>
            <a:rPr lang="en-US"/>
            <a:t>Most effective treatment: Hydration</a:t>
          </a:r>
        </a:p>
      </dgm:t>
    </dgm:pt>
    <dgm:pt modelId="{BD4131A3-FFDC-49C4-A9A2-3842A82E0663}" type="parTrans" cxnId="{60D231E8-34A3-415A-A791-E59D50307C2B}">
      <dgm:prSet/>
      <dgm:spPr/>
      <dgm:t>
        <a:bodyPr/>
        <a:lstStyle/>
        <a:p>
          <a:endParaRPr lang="en-US"/>
        </a:p>
      </dgm:t>
    </dgm:pt>
    <dgm:pt modelId="{353E3B38-0855-4AAC-8FF0-16ACDB91BA5E}" type="sibTrans" cxnId="{60D231E8-34A3-415A-A791-E59D50307C2B}">
      <dgm:prSet/>
      <dgm:spPr/>
      <dgm:t>
        <a:bodyPr/>
        <a:lstStyle/>
        <a:p>
          <a:endParaRPr lang="en-US"/>
        </a:p>
      </dgm:t>
    </dgm:pt>
    <dgm:pt modelId="{995C8A97-7E84-4210-BBBD-8D58E99245F7}">
      <dgm:prSet/>
      <dgm:spPr/>
      <dgm:t>
        <a:bodyPr/>
        <a:lstStyle/>
        <a:p>
          <a:r>
            <a:rPr lang="en-US"/>
            <a:t>Primarily transmitted through oral ingestion</a:t>
          </a:r>
        </a:p>
      </dgm:t>
    </dgm:pt>
    <dgm:pt modelId="{CC77D1A3-FA4B-4B26-9AA6-668D25BC6BBC}" type="parTrans" cxnId="{B3F8C64B-53AF-4FC2-BEAB-3534CDCEE269}">
      <dgm:prSet/>
      <dgm:spPr/>
      <dgm:t>
        <a:bodyPr/>
        <a:lstStyle/>
        <a:p>
          <a:endParaRPr lang="en-US"/>
        </a:p>
      </dgm:t>
    </dgm:pt>
    <dgm:pt modelId="{03A2D851-746A-4E23-B36C-45521D9C4F6F}" type="sibTrans" cxnId="{B3F8C64B-53AF-4FC2-BEAB-3534CDCEE269}">
      <dgm:prSet/>
      <dgm:spPr/>
      <dgm:t>
        <a:bodyPr/>
        <a:lstStyle/>
        <a:p>
          <a:endParaRPr lang="en-US"/>
        </a:p>
      </dgm:t>
    </dgm:pt>
    <dgm:pt modelId="{4E457E58-5F64-40C0-931E-8665678A3B08}" type="pres">
      <dgm:prSet presAssocID="{4CE215B0-F167-41BB-A9C2-DDEBBA36DC85}" presName="linear" presStyleCnt="0">
        <dgm:presLayoutVars>
          <dgm:animLvl val="lvl"/>
          <dgm:resizeHandles val="exact"/>
        </dgm:presLayoutVars>
      </dgm:prSet>
      <dgm:spPr/>
    </dgm:pt>
    <dgm:pt modelId="{183165CD-D78A-4D16-9E29-105B4078FD64}" type="pres">
      <dgm:prSet presAssocID="{D00CE028-C733-4919-8888-2C7FD7D3B528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AC8B4DD7-77D4-4670-9946-474202769EE2}" type="pres">
      <dgm:prSet presAssocID="{BC686567-40CF-41F9-863A-89751A728DB5}" presName="spacer" presStyleCnt="0"/>
      <dgm:spPr/>
    </dgm:pt>
    <dgm:pt modelId="{C62458D7-152C-47BA-A9A7-6466457D5D5A}" type="pres">
      <dgm:prSet presAssocID="{57F5790B-92CD-4C4A-907F-587BC5D917C6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EAF66E96-FECB-4E7D-ABE4-8278AAD5C3A3}" type="pres">
      <dgm:prSet presAssocID="{42653124-6192-49C6-AA34-4B5BB1EE3C3A}" presName="spacer" presStyleCnt="0"/>
      <dgm:spPr/>
    </dgm:pt>
    <dgm:pt modelId="{2906525D-8B7A-424F-B7B5-A0A6B61FABFB}" type="pres">
      <dgm:prSet presAssocID="{E63E5D3F-4590-4BFB-B4D8-53D8563C7E97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0A7C48D6-7168-46A6-BFE9-354B0B975F77}" type="pres">
      <dgm:prSet presAssocID="{353E3B38-0855-4AAC-8FF0-16ACDB91BA5E}" presName="spacer" presStyleCnt="0"/>
      <dgm:spPr/>
    </dgm:pt>
    <dgm:pt modelId="{2944AF87-E04E-4545-8AC3-7768D5B2095E}" type="pres">
      <dgm:prSet presAssocID="{995C8A97-7E84-4210-BBBD-8D58E99245F7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EA32391F-2C3A-4459-9E58-8B25D327814E}" type="presOf" srcId="{4CE215B0-F167-41BB-A9C2-DDEBBA36DC85}" destId="{4E457E58-5F64-40C0-931E-8665678A3B08}" srcOrd="0" destOrd="0" presId="urn:microsoft.com/office/officeart/2005/8/layout/vList2"/>
    <dgm:cxn modelId="{7B9C0B27-5B89-4011-97B1-E08705E95456}" type="presOf" srcId="{D00CE028-C733-4919-8888-2C7FD7D3B528}" destId="{183165CD-D78A-4D16-9E29-105B4078FD64}" srcOrd="0" destOrd="0" presId="urn:microsoft.com/office/officeart/2005/8/layout/vList2"/>
    <dgm:cxn modelId="{B3F8C64B-53AF-4FC2-BEAB-3534CDCEE269}" srcId="{4CE215B0-F167-41BB-A9C2-DDEBBA36DC85}" destId="{995C8A97-7E84-4210-BBBD-8D58E99245F7}" srcOrd="3" destOrd="0" parTransId="{CC77D1A3-FA4B-4B26-9AA6-668D25BC6BBC}" sibTransId="{03A2D851-746A-4E23-B36C-45521D9C4F6F}"/>
    <dgm:cxn modelId="{2FC65885-CD77-4468-8046-15461C416A5F}" type="presOf" srcId="{E63E5D3F-4590-4BFB-B4D8-53D8563C7E97}" destId="{2906525D-8B7A-424F-B7B5-A0A6B61FABFB}" srcOrd="0" destOrd="0" presId="urn:microsoft.com/office/officeart/2005/8/layout/vList2"/>
    <dgm:cxn modelId="{C0AD8F8C-57C9-4E69-9E3C-DD2AA2DE14E5}" srcId="{4CE215B0-F167-41BB-A9C2-DDEBBA36DC85}" destId="{57F5790B-92CD-4C4A-907F-587BC5D917C6}" srcOrd="1" destOrd="0" parTransId="{FAAD4F02-7440-41AB-9518-BF4435A8006F}" sibTransId="{42653124-6192-49C6-AA34-4B5BB1EE3C3A}"/>
    <dgm:cxn modelId="{0303B4D6-79C8-4541-BECC-63524BED65DC}" type="presOf" srcId="{995C8A97-7E84-4210-BBBD-8D58E99245F7}" destId="{2944AF87-E04E-4545-8AC3-7768D5B2095E}" srcOrd="0" destOrd="0" presId="urn:microsoft.com/office/officeart/2005/8/layout/vList2"/>
    <dgm:cxn modelId="{07619ADD-5109-4C1F-A83E-1FC942B43F63}" srcId="{4CE215B0-F167-41BB-A9C2-DDEBBA36DC85}" destId="{D00CE028-C733-4919-8888-2C7FD7D3B528}" srcOrd="0" destOrd="0" parTransId="{32C00537-E11D-4036-877F-8506CE8F888A}" sibTransId="{BC686567-40CF-41F9-863A-89751A728DB5}"/>
    <dgm:cxn modelId="{60D231E8-34A3-415A-A791-E59D50307C2B}" srcId="{4CE215B0-F167-41BB-A9C2-DDEBBA36DC85}" destId="{E63E5D3F-4590-4BFB-B4D8-53D8563C7E97}" srcOrd="2" destOrd="0" parTransId="{BD4131A3-FFDC-49C4-A9A2-3842A82E0663}" sibTransId="{353E3B38-0855-4AAC-8FF0-16ACDB91BA5E}"/>
    <dgm:cxn modelId="{CFF14AF4-806F-4113-BF82-85BE56DC929A}" type="presOf" srcId="{57F5790B-92CD-4C4A-907F-587BC5D917C6}" destId="{C62458D7-152C-47BA-A9A7-6466457D5D5A}" srcOrd="0" destOrd="0" presId="urn:microsoft.com/office/officeart/2005/8/layout/vList2"/>
    <dgm:cxn modelId="{141B9D4A-58EE-4829-9E18-950A4BC69AD5}" type="presParOf" srcId="{4E457E58-5F64-40C0-931E-8665678A3B08}" destId="{183165CD-D78A-4D16-9E29-105B4078FD64}" srcOrd="0" destOrd="0" presId="urn:microsoft.com/office/officeart/2005/8/layout/vList2"/>
    <dgm:cxn modelId="{AAA57152-680E-4EF2-8DE5-D200403E84FA}" type="presParOf" srcId="{4E457E58-5F64-40C0-931E-8665678A3B08}" destId="{AC8B4DD7-77D4-4670-9946-474202769EE2}" srcOrd="1" destOrd="0" presId="urn:microsoft.com/office/officeart/2005/8/layout/vList2"/>
    <dgm:cxn modelId="{6A7A4C64-1470-4ADB-8730-77DB31EB677D}" type="presParOf" srcId="{4E457E58-5F64-40C0-931E-8665678A3B08}" destId="{C62458D7-152C-47BA-A9A7-6466457D5D5A}" srcOrd="2" destOrd="0" presId="urn:microsoft.com/office/officeart/2005/8/layout/vList2"/>
    <dgm:cxn modelId="{EFBEA3C0-6FFE-4D93-BB55-F076CB2C7447}" type="presParOf" srcId="{4E457E58-5F64-40C0-931E-8665678A3B08}" destId="{EAF66E96-FECB-4E7D-ABE4-8278AAD5C3A3}" srcOrd="3" destOrd="0" presId="urn:microsoft.com/office/officeart/2005/8/layout/vList2"/>
    <dgm:cxn modelId="{35AB3862-5D44-45B1-86E4-C3AC0D2FB81D}" type="presParOf" srcId="{4E457E58-5F64-40C0-931E-8665678A3B08}" destId="{2906525D-8B7A-424F-B7B5-A0A6B61FABFB}" srcOrd="4" destOrd="0" presId="urn:microsoft.com/office/officeart/2005/8/layout/vList2"/>
    <dgm:cxn modelId="{4F8B2E21-196F-4CA9-9184-6F485D13CA24}" type="presParOf" srcId="{4E457E58-5F64-40C0-931E-8665678A3B08}" destId="{0A7C48D6-7168-46A6-BFE9-354B0B975F77}" srcOrd="5" destOrd="0" presId="urn:microsoft.com/office/officeart/2005/8/layout/vList2"/>
    <dgm:cxn modelId="{20922F16-8EB1-4AE1-AECB-641ED2C9656C}" type="presParOf" srcId="{4E457E58-5F64-40C0-931E-8665678A3B08}" destId="{2944AF87-E04E-4545-8AC3-7768D5B2095E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794E1A4B-D479-4CEB-8297-E821D1378D06}" type="doc">
      <dgm:prSet loTypeId="urn:microsoft.com/office/officeart/2018/5/layout/IconCircleLabel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A3D4178-70FC-43D5-8AA0-DB08190EE72D}">
      <dgm:prSet custT="1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sz="2000" dirty="0"/>
            <a:t>Calicivirus (Norovirus)</a:t>
          </a:r>
        </a:p>
      </dgm:t>
    </dgm:pt>
    <dgm:pt modelId="{B07F08A9-49BB-4EA9-B38F-A6AD8840D95C}" type="parTrans" cxnId="{D215E0A9-A3AC-4B46-8E10-55DC26CCCB2D}">
      <dgm:prSet/>
      <dgm:spPr/>
      <dgm:t>
        <a:bodyPr/>
        <a:lstStyle/>
        <a:p>
          <a:endParaRPr lang="en-US"/>
        </a:p>
      </dgm:t>
    </dgm:pt>
    <dgm:pt modelId="{FCF727E3-3420-4C40-8927-13C0FB65BE11}" type="sibTrans" cxnId="{D215E0A9-A3AC-4B46-8E10-55DC26CCCB2D}">
      <dgm:prSet/>
      <dgm:spPr/>
      <dgm:t>
        <a:bodyPr/>
        <a:lstStyle/>
        <a:p>
          <a:endParaRPr lang="en-US"/>
        </a:p>
      </dgm:t>
    </dgm:pt>
    <dgm:pt modelId="{F82CA20C-BCBC-4DFC-87E1-249FBF64B380}">
      <dgm:prSet custT="1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sz="2000" dirty="0" err="1"/>
            <a:t>Campylo-bacter</a:t>
          </a:r>
          <a:endParaRPr lang="en-US" sz="2000" dirty="0"/>
        </a:p>
      </dgm:t>
    </dgm:pt>
    <dgm:pt modelId="{AC7B9993-2BA2-4034-B4B4-26F5F957BA71}" type="parTrans" cxnId="{ACDF71AC-1259-41B5-AE00-4DC1B346BD66}">
      <dgm:prSet/>
      <dgm:spPr/>
      <dgm:t>
        <a:bodyPr/>
        <a:lstStyle/>
        <a:p>
          <a:endParaRPr lang="en-US"/>
        </a:p>
      </dgm:t>
    </dgm:pt>
    <dgm:pt modelId="{1E5093B4-91A1-49C9-9250-613C7E7501D9}" type="sibTrans" cxnId="{ACDF71AC-1259-41B5-AE00-4DC1B346BD66}">
      <dgm:prSet/>
      <dgm:spPr/>
      <dgm:t>
        <a:bodyPr/>
        <a:lstStyle/>
        <a:p>
          <a:endParaRPr lang="en-US"/>
        </a:p>
      </dgm:t>
    </dgm:pt>
    <dgm:pt modelId="{3B92644A-8381-4E35-933F-DEC450747EAC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/>
            <a:t>Salmonella</a:t>
          </a:r>
        </a:p>
      </dgm:t>
    </dgm:pt>
    <dgm:pt modelId="{62199D1B-9642-49C0-AA2F-0244C0675980}" type="parTrans" cxnId="{69AB344D-0E28-4AF4-8C68-E5B643615F03}">
      <dgm:prSet/>
      <dgm:spPr/>
      <dgm:t>
        <a:bodyPr/>
        <a:lstStyle/>
        <a:p>
          <a:endParaRPr lang="en-US"/>
        </a:p>
      </dgm:t>
    </dgm:pt>
    <dgm:pt modelId="{2EC72903-13A1-432C-88F2-4F31932EDDB1}" type="sibTrans" cxnId="{69AB344D-0E28-4AF4-8C68-E5B643615F03}">
      <dgm:prSet/>
      <dgm:spPr/>
      <dgm:t>
        <a:bodyPr/>
        <a:lstStyle/>
        <a:p>
          <a:endParaRPr lang="en-US"/>
        </a:p>
      </dgm:t>
    </dgm:pt>
    <dgm:pt modelId="{6CECCED5-021B-4C88-B7F9-A8F8A8A74107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/>
            <a:t>Escherichia coli</a:t>
          </a:r>
        </a:p>
      </dgm:t>
    </dgm:pt>
    <dgm:pt modelId="{828506C1-4A2D-4ED3-B9ED-105369DC749A}" type="parTrans" cxnId="{FA036A48-9566-4247-844D-0EEEC802FA0C}">
      <dgm:prSet/>
      <dgm:spPr/>
      <dgm:t>
        <a:bodyPr/>
        <a:lstStyle/>
        <a:p>
          <a:endParaRPr lang="en-US"/>
        </a:p>
      </dgm:t>
    </dgm:pt>
    <dgm:pt modelId="{FC51A439-4877-4B3A-83F0-12FA2C0764B5}" type="sibTrans" cxnId="{FA036A48-9566-4247-844D-0EEEC802FA0C}">
      <dgm:prSet/>
      <dgm:spPr/>
      <dgm:t>
        <a:bodyPr/>
        <a:lstStyle/>
        <a:p>
          <a:endParaRPr lang="en-US"/>
        </a:p>
      </dgm:t>
    </dgm:pt>
    <dgm:pt modelId="{72A235FB-9203-479D-9534-050FBA8BA3C5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/>
            <a:t>Giardia lamblia</a:t>
          </a:r>
        </a:p>
      </dgm:t>
    </dgm:pt>
    <dgm:pt modelId="{DE768500-5957-4F07-B3D3-5297CD2B48A2}" type="parTrans" cxnId="{98830EA1-9090-4F56-B0C9-6B864B17432A}">
      <dgm:prSet/>
      <dgm:spPr/>
      <dgm:t>
        <a:bodyPr/>
        <a:lstStyle/>
        <a:p>
          <a:endParaRPr lang="en-US"/>
        </a:p>
      </dgm:t>
    </dgm:pt>
    <dgm:pt modelId="{18D6F55B-365B-4A86-842F-71D045A53FF4}" type="sibTrans" cxnId="{98830EA1-9090-4F56-B0C9-6B864B17432A}">
      <dgm:prSet/>
      <dgm:spPr/>
      <dgm:t>
        <a:bodyPr/>
        <a:lstStyle/>
        <a:p>
          <a:endParaRPr lang="en-US"/>
        </a:p>
      </dgm:t>
    </dgm:pt>
    <dgm:pt modelId="{40471A91-F9E2-41C8-9EE3-E4B77198BB33}" type="pres">
      <dgm:prSet presAssocID="{794E1A4B-D479-4CEB-8297-E821D1378D06}" presName="root" presStyleCnt="0">
        <dgm:presLayoutVars>
          <dgm:dir/>
          <dgm:resizeHandles val="exact"/>
        </dgm:presLayoutVars>
      </dgm:prSet>
      <dgm:spPr/>
    </dgm:pt>
    <dgm:pt modelId="{031A9C47-773F-4797-A99F-DCB42FE1DA66}" type="pres">
      <dgm:prSet presAssocID="{0A3D4178-70FC-43D5-8AA0-DB08190EE72D}" presName="compNode" presStyleCnt="0"/>
      <dgm:spPr/>
    </dgm:pt>
    <dgm:pt modelId="{0296F21F-8006-442A-B7AF-BA00BC374517}" type="pres">
      <dgm:prSet presAssocID="{0A3D4178-70FC-43D5-8AA0-DB08190EE72D}" presName="iconBgRect" presStyleLbl="bgShp" presStyleIdx="0" presStyleCnt="5"/>
      <dgm:spPr/>
    </dgm:pt>
    <dgm:pt modelId="{C0EE42DB-2770-4A97-9A44-93EB1A3E449E}" type="pres">
      <dgm:prSet presAssocID="{0A3D4178-70FC-43D5-8AA0-DB08190EE72D}" presName="iconRect" presStyleLbl="node1" presStyleIdx="0" presStyleCnt="5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Toilet with solid fill"/>
        </a:ext>
      </dgm:extLst>
    </dgm:pt>
    <dgm:pt modelId="{6533BBF7-B470-474E-8333-496426665EE5}" type="pres">
      <dgm:prSet presAssocID="{0A3D4178-70FC-43D5-8AA0-DB08190EE72D}" presName="spaceRect" presStyleCnt="0"/>
      <dgm:spPr/>
    </dgm:pt>
    <dgm:pt modelId="{65A28C1E-E84E-4B9F-9658-0085B61F0077}" type="pres">
      <dgm:prSet presAssocID="{0A3D4178-70FC-43D5-8AA0-DB08190EE72D}" presName="textRect" presStyleLbl="revTx" presStyleIdx="0" presStyleCnt="5">
        <dgm:presLayoutVars>
          <dgm:chMax val="1"/>
          <dgm:chPref val="1"/>
        </dgm:presLayoutVars>
      </dgm:prSet>
      <dgm:spPr/>
    </dgm:pt>
    <dgm:pt modelId="{04B11797-183E-401B-A7BC-4A4B29B557A4}" type="pres">
      <dgm:prSet presAssocID="{FCF727E3-3420-4C40-8927-13C0FB65BE11}" presName="sibTrans" presStyleCnt="0"/>
      <dgm:spPr/>
    </dgm:pt>
    <dgm:pt modelId="{1220527F-4EA2-4D73-A49F-48D579AA567B}" type="pres">
      <dgm:prSet presAssocID="{F82CA20C-BCBC-4DFC-87E1-249FBF64B380}" presName="compNode" presStyleCnt="0"/>
      <dgm:spPr/>
    </dgm:pt>
    <dgm:pt modelId="{4FC72937-FB20-405F-BD52-7FD5E345F9B4}" type="pres">
      <dgm:prSet presAssocID="{F82CA20C-BCBC-4DFC-87E1-249FBF64B380}" presName="iconBgRect" presStyleLbl="bgShp" presStyleIdx="1" presStyleCnt="5"/>
      <dgm:spPr/>
    </dgm:pt>
    <dgm:pt modelId="{F004C992-5138-4657-B459-B42E4F2AE34C}" type="pres">
      <dgm:prSet presAssocID="{F82CA20C-BCBC-4DFC-87E1-249FBF64B380}" presName="iconRect" presStyleLbl="node1" presStyleIdx="1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hicken with solid fill"/>
        </a:ext>
      </dgm:extLst>
    </dgm:pt>
    <dgm:pt modelId="{E16CA6C6-3F4B-43FF-975F-67B126F256F4}" type="pres">
      <dgm:prSet presAssocID="{F82CA20C-BCBC-4DFC-87E1-249FBF64B380}" presName="spaceRect" presStyleCnt="0"/>
      <dgm:spPr/>
    </dgm:pt>
    <dgm:pt modelId="{4779C3B7-CC78-4CCB-BF61-3C8DF4D86A2C}" type="pres">
      <dgm:prSet presAssocID="{F82CA20C-BCBC-4DFC-87E1-249FBF64B380}" presName="textRect" presStyleLbl="revTx" presStyleIdx="1" presStyleCnt="5">
        <dgm:presLayoutVars>
          <dgm:chMax val="1"/>
          <dgm:chPref val="1"/>
        </dgm:presLayoutVars>
      </dgm:prSet>
      <dgm:spPr/>
    </dgm:pt>
    <dgm:pt modelId="{450F5CAE-EEBB-4A72-9CB7-7783106AF6A3}" type="pres">
      <dgm:prSet presAssocID="{1E5093B4-91A1-49C9-9250-613C7E7501D9}" presName="sibTrans" presStyleCnt="0"/>
      <dgm:spPr/>
    </dgm:pt>
    <dgm:pt modelId="{AF38FAD0-FF63-41F8-BCF5-FD19AA468B01}" type="pres">
      <dgm:prSet presAssocID="{3B92644A-8381-4E35-933F-DEC450747EAC}" presName="compNode" presStyleCnt="0"/>
      <dgm:spPr/>
    </dgm:pt>
    <dgm:pt modelId="{80AF700B-9FF4-4288-B589-0D95F0B9BA9E}" type="pres">
      <dgm:prSet presAssocID="{3B92644A-8381-4E35-933F-DEC450747EAC}" presName="iconBgRect" presStyleLbl="bgShp" presStyleIdx="2" presStyleCnt="5"/>
      <dgm:spPr/>
    </dgm:pt>
    <dgm:pt modelId="{15DB0DA5-74F9-4FDB-B324-66CF95020C24}" type="pres">
      <dgm:prSet presAssocID="{3B92644A-8381-4E35-933F-DEC450747EAC}" presName="iconRect" presStyleLbl="node1" presStyleIdx="2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Egg with solid fill"/>
        </a:ext>
      </dgm:extLst>
    </dgm:pt>
    <dgm:pt modelId="{FBF3D411-89C6-4BC9-AE8E-3131DD67AB09}" type="pres">
      <dgm:prSet presAssocID="{3B92644A-8381-4E35-933F-DEC450747EAC}" presName="spaceRect" presStyleCnt="0"/>
      <dgm:spPr/>
    </dgm:pt>
    <dgm:pt modelId="{500DD96E-B865-4B17-9A3D-2C393847CE23}" type="pres">
      <dgm:prSet presAssocID="{3B92644A-8381-4E35-933F-DEC450747EAC}" presName="textRect" presStyleLbl="revTx" presStyleIdx="2" presStyleCnt="5">
        <dgm:presLayoutVars>
          <dgm:chMax val="1"/>
          <dgm:chPref val="1"/>
        </dgm:presLayoutVars>
      </dgm:prSet>
      <dgm:spPr/>
    </dgm:pt>
    <dgm:pt modelId="{EE7B52C4-1B29-42DD-89FD-16A6EF0FD5B2}" type="pres">
      <dgm:prSet presAssocID="{2EC72903-13A1-432C-88F2-4F31932EDDB1}" presName="sibTrans" presStyleCnt="0"/>
      <dgm:spPr/>
    </dgm:pt>
    <dgm:pt modelId="{6272C03F-76BC-4994-9DEF-06BB209BF93D}" type="pres">
      <dgm:prSet presAssocID="{6CECCED5-021B-4C88-B7F9-A8F8A8A74107}" presName="compNode" presStyleCnt="0"/>
      <dgm:spPr/>
    </dgm:pt>
    <dgm:pt modelId="{F4F8B86C-494D-40FD-B5B8-F63C14211A2D}" type="pres">
      <dgm:prSet presAssocID="{6CECCED5-021B-4C88-B7F9-A8F8A8A74107}" presName="iconBgRect" presStyleLbl="bgShp" presStyleIdx="3" presStyleCnt="5"/>
      <dgm:spPr/>
    </dgm:pt>
    <dgm:pt modelId="{6A503FFA-33FD-4A9A-A283-8DB4DEBCBABC}" type="pres">
      <dgm:prSet presAssocID="{6CECCED5-021B-4C88-B7F9-A8F8A8A74107}" presName="iconRect" presStyleLbl="node1" presStyleIdx="3" presStyleCnt="5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Germ with solid fill"/>
        </a:ext>
      </dgm:extLst>
    </dgm:pt>
    <dgm:pt modelId="{CB084555-6677-4022-A0E2-8A767EC0F587}" type="pres">
      <dgm:prSet presAssocID="{6CECCED5-021B-4C88-B7F9-A8F8A8A74107}" presName="spaceRect" presStyleCnt="0"/>
      <dgm:spPr/>
    </dgm:pt>
    <dgm:pt modelId="{8EAA685B-6B8A-4215-8DD9-136D4741E54B}" type="pres">
      <dgm:prSet presAssocID="{6CECCED5-021B-4C88-B7F9-A8F8A8A74107}" presName="textRect" presStyleLbl="revTx" presStyleIdx="3" presStyleCnt="5">
        <dgm:presLayoutVars>
          <dgm:chMax val="1"/>
          <dgm:chPref val="1"/>
        </dgm:presLayoutVars>
      </dgm:prSet>
      <dgm:spPr/>
    </dgm:pt>
    <dgm:pt modelId="{F4FFC060-1A78-431E-91CF-9D6D22A765C4}" type="pres">
      <dgm:prSet presAssocID="{FC51A439-4877-4B3A-83F0-12FA2C0764B5}" presName="sibTrans" presStyleCnt="0"/>
      <dgm:spPr/>
    </dgm:pt>
    <dgm:pt modelId="{68913781-45AC-4AEE-9466-DFE531B0F0AC}" type="pres">
      <dgm:prSet presAssocID="{72A235FB-9203-479D-9534-050FBA8BA3C5}" presName="compNode" presStyleCnt="0"/>
      <dgm:spPr/>
    </dgm:pt>
    <dgm:pt modelId="{1A640125-D144-40FA-8637-A4A3126C7134}" type="pres">
      <dgm:prSet presAssocID="{72A235FB-9203-479D-9534-050FBA8BA3C5}" presName="iconBgRect" presStyleLbl="bgShp" presStyleIdx="4" presStyleCnt="5"/>
      <dgm:spPr/>
    </dgm:pt>
    <dgm:pt modelId="{4147DFA2-276A-4B38-8620-2E7F3D4F894E}" type="pres">
      <dgm:prSet presAssocID="{72A235FB-9203-479D-9534-050FBA8BA3C5}" presName="iconRect" presStyleLbl="node1" presStyleIdx="4" presStyleCnt="5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ighway scene with solid fill"/>
        </a:ext>
      </dgm:extLst>
    </dgm:pt>
    <dgm:pt modelId="{498B6470-2FB4-402A-82D6-8B1198A12AE2}" type="pres">
      <dgm:prSet presAssocID="{72A235FB-9203-479D-9534-050FBA8BA3C5}" presName="spaceRect" presStyleCnt="0"/>
      <dgm:spPr/>
    </dgm:pt>
    <dgm:pt modelId="{D2327E37-E72E-4452-AB15-A73C3FB292C7}" type="pres">
      <dgm:prSet presAssocID="{72A235FB-9203-479D-9534-050FBA8BA3C5}" presName="textRect" presStyleLbl="revTx" presStyleIdx="4" presStyleCnt="5">
        <dgm:presLayoutVars>
          <dgm:chMax val="1"/>
          <dgm:chPref val="1"/>
        </dgm:presLayoutVars>
      </dgm:prSet>
      <dgm:spPr/>
    </dgm:pt>
  </dgm:ptLst>
  <dgm:cxnLst>
    <dgm:cxn modelId="{FA036A48-9566-4247-844D-0EEEC802FA0C}" srcId="{794E1A4B-D479-4CEB-8297-E821D1378D06}" destId="{6CECCED5-021B-4C88-B7F9-A8F8A8A74107}" srcOrd="3" destOrd="0" parTransId="{828506C1-4A2D-4ED3-B9ED-105369DC749A}" sibTransId="{FC51A439-4877-4B3A-83F0-12FA2C0764B5}"/>
    <dgm:cxn modelId="{CE8D646A-1276-465F-9721-7CA17F3FE59A}" type="presOf" srcId="{6CECCED5-021B-4C88-B7F9-A8F8A8A74107}" destId="{8EAA685B-6B8A-4215-8DD9-136D4741E54B}" srcOrd="0" destOrd="0" presId="urn:microsoft.com/office/officeart/2018/5/layout/IconCircleLabelList"/>
    <dgm:cxn modelId="{69AB344D-0E28-4AF4-8C68-E5B643615F03}" srcId="{794E1A4B-D479-4CEB-8297-E821D1378D06}" destId="{3B92644A-8381-4E35-933F-DEC450747EAC}" srcOrd="2" destOrd="0" parTransId="{62199D1B-9642-49C0-AA2F-0244C0675980}" sibTransId="{2EC72903-13A1-432C-88F2-4F31932EDDB1}"/>
    <dgm:cxn modelId="{375E0372-697A-44EE-AB25-F78836B3A005}" type="presOf" srcId="{3B92644A-8381-4E35-933F-DEC450747EAC}" destId="{500DD96E-B865-4B17-9A3D-2C393847CE23}" srcOrd="0" destOrd="0" presId="urn:microsoft.com/office/officeart/2018/5/layout/IconCircleLabelList"/>
    <dgm:cxn modelId="{3040257F-4E4F-4400-A48A-968A3A24C78E}" type="presOf" srcId="{794E1A4B-D479-4CEB-8297-E821D1378D06}" destId="{40471A91-F9E2-41C8-9EE3-E4B77198BB33}" srcOrd="0" destOrd="0" presId="urn:microsoft.com/office/officeart/2018/5/layout/IconCircleLabelList"/>
    <dgm:cxn modelId="{499DCB9F-1F8D-450C-BCC4-D54A79F5CCE6}" type="presOf" srcId="{F82CA20C-BCBC-4DFC-87E1-249FBF64B380}" destId="{4779C3B7-CC78-4CCB-BF61-3C8DF4D86A2C}" srcOrd="0" destOrd="0" presId="urn:microsoft.com/office/officeart/2018/5/layout/IconCircleLabelList"/>
    <dgm:cxn modelId="{98830EA1-9090-4F56-B0C9-6B864B17432A}" srcId="{794E1A4B-D479-4CEB-8297-E821D1378D06}" destId="{72A235FB-9203-479D-9534-050FBA8BA3C5}" srcOrd="4" destOrd="0" parTransId="{DE768500-5957-4F07-B3D3-5297CD2B48A2}" sibTransId="{18D6F55B-365B-4A86-842F-71D045A53FF4}"/>
    <dgm:cxn modelId="{D215E0A9-A3AC-4B46-8E10-55DC26CCCB2D}" srcId="{794E1A4B-D479-4CEB-8297-E821D1378D06}" destId="{0A3D4178-70FC-43D5-8AA0-DB08190EE72D}" srcOrd="0" destOrd="0" parTransId="{B07F08A9-49BB-4EA9-B38F-A6AD8840D95C}" sibTransId="{FCF727E3-3420-4C40-8927-13C0FB65BE11}"/>
    <dgm:cxn modelId="{ACDF71AC-1259-41B5-AE00-4DC1B346BD66}" srcId="{794E1A4B-D479-4CEB-8297-E821D1378D06}" destId="{F82CA20C-BCBC-4DFC-87E1-249FBF64B380}" srcOrd="1" destOrd="0" parTransId="{AC7B9993-2BA2-4034-B4B4-26F5F957BA71}" sibTransId="{1E5093B4-91A1-49C9-9250-613C7E7501D9}"/>
    <dgm:cxn modelId="{E53367C5-6C28-4B6F-A568-D605CC0FAD3F}" type="presOf" srcId="{0A3D4178-70FC-43D5-8AA0-DB08190EE72D}" destId="{65A28C1E-E84E-4B9F-9658-0085B61F0077}" srcOrd="0" destOrd="0" presId="urn:microsoft.com/office/officeart/2018/5/layout/IconCircleLabelList"/>
    <dgm:cxn modelId="{2588ACCF-F248-4B02-9FFF-47B57BBAA890}" type="presOf" srcId="{72A235FB-9203-479D-9534-050FBA8BA3C5}" destId="{D2327E37-E72E-4452-AB15-A73C3FB292C7}" srcOrd="0" destOrd="0" presId="urn:microsoft.com/office/officeart/2018/5/layout/IconCircleLabelList"/>
    <dgm:cxn modelId="{9DAEC234-5A1E-4634-82CA-0C528C250865}" type="presParOf" srcId="{40471A91-F9E2-41C8-9EE3-E4B77198BB33}" destId="{031A9C47-773F-4797-A99F-DCB42FE1DA66}" srcOrd="0" destOrd="0" presId="urn:microsoft.com/office/officeart/2018/5/layout/IconCircleLabelList"/>
    <dgm:cxn modelId="{1A9F7BD7-8598-463B-848E-6928E8A17B3A}" type="presParOf" srcId="{031A9C47-773F-4797-A99F-DCB42FE1DA66}" destId="{0296F21F-8006-442A-B7AF-BA00BC374517}" srcOrd="0" destOrd="0" presId="urn:microsoft.com/office/officeart/2018/5/layout/IconCircleLabelList"/>
    <dgm:cxn modelId="{BDC824B2-462B-41F8-B2A5-0315F771DC2A}" type="presParOf" srcId="{031A9C47-773F-4797-A99F-DCB42FE1DA66}" destId="{C0EE42DB-2770-4A97-9A44-93EB1A3E449E}" srcOrd="1" destOrd="0" presId="urn:microsoft.com/office/officeart/2018/5/layout/IconCircleLabelList"/>
    <dgm:cxn modelId="{1E8EC823-7F05-4B14-A40E-8335C924FAD4}" type="presParOf" srcId="{031A9C47-773F-4797-A99F-DCB42FE1DA66}" destId="{6533BBF7-B470-474E-8333-496426665EE5}" srcOrd="2" destOrd="0" presId="urn:microsoft.com/office/officeart/2018/5/layout/IconCircleLabelList"/>
    <dgm:cxn modelId="{A4CD2873-3200-4F28-873D-C38CC3B8ADCC}" type="presParOf" srcId="{031A9C47-773F-4797-A99F-DCB42FE1DA66}" destId="{65A28C1E-E84E-4B9F-9658-0085B61F0077}" srcOrd="3" destOrd="0" presId="urn:microsoft.com/office/officeart/2018/5/layout/IconCircleLabelList"/>
    <dgm:cxn modelId="{A284213D-329E-41C9-9208-09559626118A}" type="presParOf" srcId="{40471A91-F9E2-41C8-9EE3-E4B77198BB33}" destId="{04B11797-183E-401B-A7BC-4A4B29B557A4}" srcOrd="1" destOrd="0" presId="urn:microsoft.com/office/officeart/2018/5/layout/IconCircleLabelList"/>
    <dgm:cxn modelId="{06A89E38-E5B6-4268-AB81-9F4379B90110}" type="presParOf" srcId="{40471A91-F9E2-41C8-9EE3-E4B77198BB33}" destId="{1220527F-4EA2-4D73-A49F-48D579AA567B}" srcOrd="2" destOrd="0" presId="urn:microsoft.com/office/officeart/2018/5/layout/IconCircleLabelList"/>
    <dgm:cxn modelId="{9AF2EBCA-E892-41FE-A469-375233AC3AA0}" type="presParOf" srcId="{1220527F-4EA2-4D73-A49F-48D579AA567B}" destId="{4FC72937-FB20-405F-BD52-7FD5E345F9B4}" srcOrd="0" destOrd="0" presId="urn:microsoft.com/office/officeart/2018/5/layout/IconCircleLabelList"/>
    <dgm:cxn modelId="{C3B66704-10F4-440B-AF95-6DA22CAC8B68}" type="presParOf" srcId="{1220527F-4EA2-4D73-A49F-48D579AA567B}" destId="{F004C992-5138-4657-B459-B42E4F2AE34C}" srcOrd="1" destOrd="0" presId="urn:microsoft.com/office/officeart/2018/5/layout/IconCircleLabelList"/>
    <dgm:cxn modelId="{78180208-3F93-4222-B85D-E2B537750522}" type="presParOf" srcId="{1220527F-4EA2-4D73-A49F-48D579AA567B}" destId="{E16CA6C6-3F4B-43FF-975F-67B126F256F4}" srcOrd="2" destOrd="0" presId="urn:microsoft.com/office/officeart/2018/5/layout/IconCircleLabelList"/>
    <dgm:cxn modelId="{A238203F-124F-4C30-A4BD-7B8ECBD339DA}" type="presParOf" srcId="{1220527F-4EA2-4D73-A49F-48D579AA567B}" destId="{4779C3B7-CC78-4CCB-BF61-3C8DF4D86A2C}" srcOrd="3" destOrd="0" presId="urn:microsoft.com/office/officeart/2018/5/layout/IconCircleLabelList"/>
    <dgm:cxn modelId="{A4BAAB8B-3B1B-49B0-8577-D189E5C6D649}" type="presParOf" srcId="{40471A91-F9E2-41C8-9EE3-E4B77198BB33}" destId="{450F5CAE-EEBB-4A72-9CB7-7783106AF6A3}" srcOrd="3" destOrd="0" presId="urn:microsoft.com/office/officeart/2018/5/layout/IconCircleLabelList"/>
    <dgm:cxn modelId="{F56FF46F-CD41-4C01-A5E7-71BAA73F2F50}" type="presParOf" srcId="{40471A91-F9E2-41C8-9EE3-E4B77198BB33}" destId="{AF38FAD0-FF63-41F8-BCF5-FD19AA468B01}" srcOrd="4" destOrd="0" presId="urn:microsoft.com/office/officeart/2018/5/layout/IconCircleLabelList"/>
    <dgm:cxn modelId="{4FBDEA6C-7006-437B-92C6-B012EB6542B6}" type="presParOf" srcId="{AF38FAD0-FF63-41F8-BCF5-FD19AA468B01}" destId="{80AF700B-9FF4-4288-B589-0D95F0B9BA9E}" srcOrd="0" destOrd="0" presId="urn:microsoft.com/office/officeart/2018/5/layout/IconCircleLabelList"/>
    <dgm:cxn modelId="{89930588-17C7-45A3-BACD-D6217323311F}" type="presParOf" srcId="{AF38FAD0-FF63-41F8-BCF5-FD19AA468B01}" destId="{15DB0DA5-74F9-4FDB-B324-66CF95020C24}" srcOrd="1" destOrd="0" presId="urn:microsoft.com/office/officeart/2018/5/layout/IconCircleLabelList"/>
    <dgm:cxn modelId="{A02539FC-7B78-4D13-945B-85412AC74C45}" type="presParOf" srcId="{AF38FAD0-FF63-41F8-BCF5-FD19AA468B01}" destId="{FBF3D411-89C6-4BC9-AE8E-3131DD67AB09}" srcOrd="2" destOrd="0" presId="urn:microsoft.com/office/officeart/2018/5/layout/IconCircleLabelList"/>
    <dgm:cxn modelId="{AED58021-BD8F-4B81-B693-08813FC82644}" type="presParOf" srcId="{AF38FAD0-FF63-41F8-BCF5-FD19AA468B01}" destId="{500DD96E-B865-4B17-9A3D-2C393847CE23}" srcOrd="3" destOrd="0" presId="urn:microsoft.com/office/officeart/2018/5/layout/IconCircleLabelList"/>
    <dgm:cxn modelId="{7593C738-E0EE-411B-A934-B04A56D718A3}" type="presParOf" srcId="{40471A91-F9E2-41C8-9EE3-E4B77198BB33}" destId="{EE7B52C4-1B29-42DD-89FD-16A6EF0FD5B2}" srcOrd="5" destOrd="0" presId="urn:microsoft.com/office/officeart/2018/5/layout/IconCircleLabelList"/>
    <dgm:cxn modelId="{EA8DA8FA-47F5-4091-849D-C9838AD291F0}" type="presParOf" srcId="{40471A91-F9E2-41C8-9EE3-E4B77198BB33}" destId="{6272C03F-76BC-4994-9DEF-06BB209BF93D}" srcOrd="6" destOrd="0" presId="urn:microsoft.com/office/officeart/2018/5/layout/IconCircleLabelList"/>
    <dgm:cxn modelId="{4FF60905-2779-4632-A225-B37E58345FFA}" type="presParOf" srcId="{6272C03F-76BC-4994-9DEF-06BB209BF93D}" destId="{F4F8B86C-494D-40FD-B5B8-F63C14211A2D}" srcOrd="0" destOrd="0" presId="urn:microsoft.com/office/officeart/2018/5/layout/IconCircleLabelList"/>
    <dgm:cxn modelId="{7A9F4402-2A76-4BEF-9008-152E78DE6FF1}" type="presParOf" srcId="{6272C03F-76BC-4994-9DEF-06BB209BF93D}" destId="{6A503FFA-33FD-4A9A-A283-8DB4DEBCBABC}" srcOrd="1" destOrd="0" presId="urn:microsoft.com/office/officeart/2018/5/layout/IconCircleLabelList"/>
    <dgm:cxn modelId="{FC2DB2C2-F4AF-46F1-9AEC-F8E46955F25A}" type="presParOf" srcId="{6272C03F-76BC-4994-9DEF-06BB209BF93D}" destId="{CB084555-6677-4022-A0E2-8A767EC0F587}" srcOrd="2" destOrd="0" presId="urn:microsoft.com/office/officeart/2018/5/layout/IconCircleLabelList"/>
    <dgm:cxn modelId="{117A8855-AFB0-4E71-80FF-8FC3BEA48F62}" type="presParOf" srcId="{6272C03F-76BC-4994-9DEF-06BB209BF93D}" destId="{8EAA685B-6B8A-4215-8DD9-136D4741E54B}" srcOrd="3" destOrd="0" presId="urn:microsoft.com/office/officeart/2018/5/layout/IconCircleLabelList"/>
    <dgm:cxn modelId="{16FA8599-3A84-4D40-BA04-51854543DC96}" type="presParOf" srcId="{40471A91-F9E2-41C8-9EE3-E4B77198BB33}" destId="{F4FFC060-1A78-431E-91CF-9D6D22A765C4}" srcOrd="7" destOrd="0" presId="urn:microsoft.com/office/officeart/2018/5/layout/IconCircleLabelList"/>
    <dgm:cxn modelId="{38CB1C3D-5741-49B9-A160-97C385A2A43D}" type="presParOf" srcId="{40471A91-F9E2-41C8-9EE3-E4B77198BB33}" destId="{68913781-45AC-4AEE-9466-DFE531B0F0AC}" srcOrd="8" destOrd="0" presId="urn:microsoft.com/office/officeart/2018/5/layout/IconCircleLabelList"/>
    <dgm:cxn modelId="{C52F52C0-A839-45C8-A620-E427A42407A8}" type="presParOf" srcId="{68913781-45AC-4AEE-9466-DFE531B0F0AC}" destId="{1A640125-D144-40FA-8637-A4A3126C7134}" srcOrd="0" destOrd="0" presId="urn:microsoft.com/office/officeart/2018/5/layout/IconCircleLabelList"/>
    <dgm:cxn modelId="{95D0C711-919C-4B5A-B67A-A3ABE78F83A9}" type="presParOf" srcId="{68913781-45AC-4AEE-9466-DFE531B0F0AC}" destId="{4147DFA2-276A-4B38-8620-2E7F3D4F894E}" srcOrd="1" destOrd="0" presId="urn:microsoft.com/office/officeart/2018/5/layout/IconCircleLabelList"/>
    <dgm:cxn modelId="{0347C67C-C2A0-4689-A143-105D4DFD2B69}" type="presParOf" srcId="{68913781-45AC-4AEE-9466-DFE531B0F0AC}" destId="{498B6470-2FB4-402A-82D6-8B1198A12AE2}" srcOrd="2" destOrd="0" presId="urn:microsoft.com/office/officeart/2018/5/layout/IconCircleLabelList"/>
    <dgm:cxn modelId="{0CE082AC-B3E6-49AF-97E3-6D94C20A0CA0}" type="presParOf" srcId="{68913781-45AC-4AEE-9466-DFE531B0F0AC}" destId="{D2327E37-E72E-4452-AB15-A73C3FB292C7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B488424C-4B17-4459-BBB7-3973988F0B63}" type="doc">
      <dgm:prSet loTypeId="urn:microsoft.com/office/officeart/2008/layout/LinedLis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183DFA49-1C00-4A25-8649-4231DE638CC1}">
      <dgm:prSet/>
      <dgm:spPr/>
      <dgm:t>
        <a:bodyPr/>
        <a:lstStyle/>
        <a:p>
          <a:r>
            <a:rPr lang="en-US" dirty="0"/>
            <a:t>Hand hygiene</a:t>
          </a:r>
        </a:p>
      </dgm:t>
    </dgm:pt>
    <dgm:pt modelId="{FC8A97E9-37C9-4B4C-9825-DE250BBF3D86}" type="parTrans" cxnId="{88B6D67D-2C93-4E4F-A07E-1599E46E8D2E}">
      <dgm:prSet/>
      <dgm:spPr/>
      <dgm:t>
        <a:bodyPr/>
        <a:lstStyle/>
        <a:p>
          <a:endParaRPr lang="en-US"/>
        </a:p>
      </dgm:t>
    </dgm:pt>
    <dgm:pt modelId="{89FCE70E-DE6E-4281-A676-2A0AD5A6289D}" type="sibTrans" cxnId="{88B6D67D-2C93-4E4F-A07E-1599E46E8D2E}">
      <dgm:prSet/>
      <dgm:spPr/>
      <dgm:t>
        <a:bodyPr/>
        <a:lstStyle/>
        <a:p>
          <a:endParaRPr lang="en-US"/>
        </a:p>
      </dgm:t>
    </dgm:pt>
    <dgm:pt modelId="{007878C3-D54D-41C9-BA23-E2A6C52E7846}">
      <dgm:prSet/>
      <dgm:spPr/>
      <dgm:t>
        <a:bodyPr/>
        <a:lstStyle/>
        <a:p>
          <a:r>
            <a:rPr lang="en-US" dirty="0"/>
            <a:t>Use of gloves and other barriers (PPE)</a:t>
          </a:r>
        </a:p>
      </dgm:t>
    </dgm:pt>
    <dgm:pt modelId="{B945450D-0B30-428C-8E32-0C9DC1121EA3}" type="parTrans" cxnId="{B8B66064-7AC4-4765-B9F7-83B45AF9E40C}">
      <dgm:prSet/>
      <dgm:spPr/>
      <dgm:t>
        <a:bodyPr/>
        <a:lstStyle/>
        <a:p>
          <a:endParaRPr lang="en-US"/>
        </a:p>
      </dgm:t>
    </dgm:pt>
    <dgm:pt modelId="{38242CDC-7E79-4962-919E-F1692F4AA58E}" type="sibTrans" cxnId="{B8B66064-7AC4-4765-B9F7-83B45AF9E40C}">
      <dgm:prSet/>
      <dgm:spPr/>
      <dgm:t>
        <a:bodyPr/>
        <a:lstStyle/>
        <a:p>
          <a:endParaRPr lang="en-US"/>
        </a:p>
      </dgm:t>
    </dgm:pt>
    <dgm:pt modelId="{7AB371CD-D89F-4746-83F2-891E89619799}">
      <dgm:prSet/>
      <dgm:spPr/>
      <dgm:t>
        <a:bodyPr/>
        <a:lstStyle/>
        <a:p>
          <a:r>
            <a:rPr lang="en-US" dirty="0">
              <a:latin typeface="+mn-lt"/>
            </a:rPr>
            <a:t>Proper handling of client care equipment and linen</a:t>
          </a:r>
        </a:p>
      </dgm:t>
    </dgm:pt>
    <dgm:pt modelId="{0D169D9C-0E85-46B1-A492-739DCA2891F5}" type="parTrans" cxnId="{DB09BF68-E44C-4206-83A0-82759DA2C9F5}">
      <dgm:prSet/>
      <dgm:spPr/>
      <dgm:t>
        <a:bodyPr/>
        <a:lstStyle/>
        <a:p>
          <a:endParaRPr lang="en-US"/>
        </a:p>
      </dgm:t>
    </dgm:pt>
    <dgm:pt modelId="{918075BB-780A-42B2-AC42-E0EC8F6FC6CC}" type="sibTrans" cxnId="{DB09BF68-E44C-4206-83A0-82759DA2C9F5}">
      <dgm:prSet/>
      <dgm:spPr/>
      <dgm:t>
        <a:bodyPr/>
        <a:lstStyle/>
        <a:p>
          <a:endParaRPr lang="en-US"/>
        </a:p>
      </dgm:t>
    </dgm:pt>
    <dgm:pt modelId="{8BFB7988-AFC1-45AC-AE5A-6A91DD4C76E4}">
      <dgm:prSet/>
      <dgm:spPr/>
      <dgm:t>
        <a:bodyPr/>
        <a:lstStyle/>
        <a:p>
          <a:r>
            <a:rPr lang="en-US" dirty="0"/>
            <a:t>Environmental controls</a:t>
          </a:r>
        </a:p>
      </dgm:t>
    </dgm:pt>
    <dgm:pt modelId="{B4C641BD-04BC-465B-B99C-B83F1796AC12}" type="parTrans" cxnId="{08ED2A61-B9D3-4D3F-81DC-8CDBD1720E5C}">
      <dgm:prSet/>
      <dgm:spPr/>
      <dgm:t>
        <a:bodyPr/>
        <a:lstStyle/>
        <a:p>
          <a:endParaRPr lang="en-US"/>
        </a:p>
      </dgm:t>
    </dgm:pt>
    <dgm:pt modelId="{2F616754-51F3-4C72-AC56-B8C635CFDDD4}" type="sibTrans" cxnId="{08ED2A61-B9D3-4D3F-81DC-8CDBD1720E5C}">
      <dgm:prSet/>
      <dgm:spPr/>
      <dgm:t>
        <a:bodyPr/>
        <a:lstStyle/>
        <a:p>
          <a:endParaRPr lang="en-US"/>
        </a:p>
      </dgm:t>
    </dgm:pt>
    <dgm:pt modelId="{15913ED4-D5EC-433D-86BE-45701B8F0BED}">
      <dgm:prSet/>
      <dgm:spPr/>
      <dgm:t>
        <a:bodyPr/>
        <a:lstStyle/>
        <a:p>
          <a:r>
            <a:rPr lang="en-US" dirty="0"/>
            <a:t>Prevention of injury from sharps and needles</a:t>
          </a:r>
        </a:p>
      </dgm:t>
    </dgm:pt>
    <dgm:pt modelId="{F061824C-6565-4F75-AB97-9E5C20486089}" type="parTrans" cxnId="{488EE4C4-A654-4FD5-8E67-87AB2F87BA10}">
      <dgm:prSet/>
      <dgm:spPr/>
      <dgm:t>
        <a:bodyPr/>
        <a:lstStyle/>
        <a:p>
          <a:endParaRPr lang="en-US"/>
        </a:p>
      </dgm:t>
    </dgm:pt>
    <dgm:pt modelId="{394FE32E-B5F6-41DD-87D7-22D41FE4D98B}" type="sibTrans" cxnId="{488EE4C4-A654-4FD5-8E67-87AB2F87BA10}">
      <dgm:prSet/>
      <dgm:spPr/>
      <dgm:t>
        <a:bodyPr/>
        <a:lstStyle/>
        <a:p>
          <a:endParaRPr lang="en-US"/>
        </a:p>
      </dgm:t>
    </dgm:pt>
    <dgm:pt modelId="{51B2BEAC-1459-42C4-9F6B-47D512C8585B}">
      <dgm:prSet/>
      <dgm:spPr/>
      <dgm:t>
        <a:bodyPr/>
        <a:lstStyle/>
        <a:p>
          <a:r>
            <a:rPr lang="en-US" dirty="0">
              <a:latin typeface="+mn-lt"/>
            </a:rPr>
            <a:t>Clients’ room assignments within facility</a:t>
          </a:r>
        </a:p>
      </dgm:t>
    </dgm:pt>
    <dgm:pt modelId="{9535EDCF-D05F-4BBD-B5E7-563F761B8287}" type="parTrans" cxnId="{6E866210-2E00-49C3-8301-89ADB135964F}">
      <dgm:prSet/>
      <dgm:spPr/>
      <dgm:t>
        <a:bodyPr/>
        <a:lstStyle/>
        <a:p>
          <a:endParaRPr lang="en-US"/>
        </a:p>
      </dgm:t>
    </dgm:pt>
    <dgm:pt modelId="{FE5C3404-4BF1-4054-A32E-1F2DD1787883}" type="sibTrans" cxnId="{6E866210-2E00-49C3-8301-89ADB135964F}">
      <dgm:prSet/>
      <dgm:spPr/>
      <dgm:t>
        <a:bodyPr/>
        <a:lstStyle/>
        <a:p>
          <a:endParaRPr lang="en-US"/>
        </a:p>
      </dgm:t>
    </dgm:pt>
    <dgm:pt modelId="{E6AA506B-15ED-4BC3-AE9F-A38386B94B43}">
      <dgm:prSet/>
      <dgm:spPr/>
      <dgm:t>
        <a:bodyPr/>
        <a:lstStyle/>
        <a:p>
          <a:r>
            <a:rPr lang="en-US" dirty="0">
              <a:latin typeface="+mn-lt"/>
            </a:rPr>
            <a:t>These are used for ALL clients!</a:t>
          </a:r>
        </a:p>
      </dgm:t>
    </dgm:pt>
    <dgm:pt modelId="{5C584E52-035C-4931-81D3-57F266208E56}" type="parTrans" cxnId="{EF928463-6EC1-480B-B9C6-897861CDD00A}">
      <dgm:prSet/>
      <dgm:spPr/>
      <dgm:t>
        <a:bodyPr/>
        <a:lstStyle/>
        <a:p>
          <a:endParaRPr lang="en-US"/>
        </a:p>
      </dgm:t>
    </dgm:pt>
    <dgm:pt modelId="{E06534C3-A01D-4E57-A9C6-D3F407E9095F}" type="sibTrans" cxnId="{EF928463-6EC1-480B-B9C6-897861CDD00A}">
      <dgm:prSet/>
      <dgm:spPr/>
      <dgm:t>
        <a:bodyPr/>
        <a:lstStyle/>
        <a:p>
          <a:endParaRPr lang="en-US"/>
        </a:p>
      </dgm:t>
    </dgm:pt>
    <dgm:pt modelId="{B2090320-FDC8-4190-91E4-C7D398906CA0}" type="pres">
      <dgm:prSet presAssocID="{B488424C-4B17-4459-BBB7-3973988F0B63}" presName="vert0" presStyleCnt="0">
        <dgm:presLayoutVars>
          <dgm:dir/>
          <dgm:animOne val="branch"/>
          <dgm:animLvl val="lvl"/>
        </dgm:presLayoutVars>
      </dgm:prSet>
      <dgm:spPr/>
    </dgm:pt>
    <dgm:pt modelId="{717BEC74-A8EB-4C54-9AED-CAA332AC5F9E}" type="pres">
      <dgm:prSet presAssocID="{183DFA49-1C00-4A25-8649-4231DE638CC1}" presName="thickLine" presStyleLbl="alignNode1" presStyleIdx="0" presStyleCnt="7"/>
      <dgm:spPr/>
    </dgm:pt>
    <dgm:pt modelId="{5042C953-274E-4D7A-98E6-3B10DFD71D4D}" type="pres">
      <dgm:prSet presAssocID="{183DFA49-1C00-4A25-8649-4231DE638CC1}" presName="horz1" presStyleCnt="0"/>
      <dgm:spPr/>
    </dgm:pt>
    <dgm:pt modelId="{78FF7983-C4C6-42EA-9DBC-AB00879F6658}" type="pres">
      <dgm:prSet presAssocID="{183DFA49-1C00-4A25-8649-4231DE638CC1}" presName="tx1" presStyleLbl="revTx" presStyleIdx="0" presStyleCnt="7"/>
      <dgm:spPr/>
    </dgm:pt>
    <dgm:pt modelId="{E9A2CD80-69A6-4987-8943-6E65E27D50D3}" type="pres">
      <dgm:prSet presAssocID="{183DFA49-1C00-4A25-8649-4231DE638CC1}" presName="vert1" presStyleCnt="0"/>
      <dgm:spPr/>
    </dgm:pt>
    <dgm:pt modelId="{7966BB14-6F34-4006-B2F1-F2E04EF67C6B}" type="pres">
      <dgm:prSet presAssocID="{007878C3-D54D-41C9-BA23-E2A6C52E7846}" presName="thickLine" presStyleLbl="alignNode1" presStyleIdx="1" presStyleCnt="7"/>
      <dgm:spPr/>
    </dgm:pt>
    <dgm:pt modelId="{68C0E869-DFEA-4B76-89F5-661DB0FA1535}" type="pres">
      <dgm:prSet presAssocID="{007878C3-D54D-41C9-BA23-E2A6C52E7846}" presName="horz1" presStyleCnt="0"/>
      <dgm:spPr/>
    </dgm:pt>
    <dgm:pt modelId="{0DA22424-2586-467E-B94E-61D5E8BCCC26}" type="pres">
      <dgm:prSet presAssocID="{007878C3-D54D-41C9-BA23-E2A6C52E7846}" presName="tx1" presStyleLbl="revTx" presStyleIdx="1" presStyleCnt="7"/>
      <dgm:spPr/>
    </dgm:pt>
    <dgm:pt modelId="{C8446A3A-6E6B-4B7F-A7A8-53A726F5EBFC}" type="pres">
      <dgm:prSet presAssocID="{007878C3-D54D-41C9-BA23-E2A6C52E7846}" presName="vert1" presStyleCnt="0"/>
      <dgm:spPr/>
    </dgm:pt>
    <dgm:pt modelId="{EC84FB6D-F08B-4DE6-9AC2-624481EC7525}" type="pres">
      <dgm:prSet presAssocID="{7AB371CD-D89F-4746-83F2-891E89619799}" presName="thickLine" presStyleLbl="alignNode1" presStyleIdx="2" presStyleCnt="7"/>
      <dgm:spPr/>
    </dgm:pt>
    <dgm:pt modelId="{4D52003B-8AD4-4C11-BF55-8B9BAA65B4D7}" type="pres">
      <dgm:prSet presAssocID="{7AB371CD-D89F-4746-83F2-891E89619799}" presName="horz1" presStyleCnt="0"/>
      <dgm:spPr/>
    </dgm:pt>
    <dgm:pt modelId="{10EF43A6-553F-48D6-B518-BD71962E7865}" type="pres">
      <dgm:prSet presAssocID="{7AB371CD-D89F-4746-83F2-891E89619799}" presName="tx1" presStyleLbl="revTx" presStyleIdx="2" presStyleCnt="7"/>
      <dgm:spPr/>
    </dgm:pt>
    <dgm:pt modelId="{D7653793-51B1-450F-A95D-BCEF80BD66CC}" type="pres">
      <dgm:prSet presAssocID="{7AB371CD-D89F-4746-83F2-891E89619799}" presName="vert1" presStyleCnt="0"/>
      <dgm:spPr/>
    </dgm:pt>
    <dgm:pt modelId="{1A10F80C-0635-46C5-AE44-8C4022941730}" type="pres">
      <dgm:prSet presAssocID="{8BFB7988-AFC1-45AC-AE5A-6A91DD4C76E4}" presName="thickLine" presStyleLbl="alignNode1" presStyleIdx="3" presStyleCnt="7"/>
      <dgm:spPr/>
    </dgm:pt>
    <dgm:pt modelId="{8B7C020B-FEE9-401F-BCD9-0927F018F63E}" type="pres">
      <dgm:prSet presAssocID="{8BFB7988-AFC1-45AC-AE5A-6A91DD4C76E4}" presName="horz1" presStyleCnt="0"/>
      <dgm:spPr/>
    </dgm:pt>
    <dgm:pt modelId="{5BD7E1C6-D4CC-4127-90DA-B5CA10E7A5CE}" type="pres">
      <dgm:prSet presAssocID="{8BFB7988-AFC1-45AC-AE5A-6A91DD4C76E4}" presName="tx1" presStyleLbl="revTx" presStyleIdx="3" presStyleCnt="7"/>
      <dgm:spPr/>
    </dgm:pt>
    <dgm:pt modelId="{12F536D3-46F7-437E-B55D-EB668F612D04}" type="pres">
      <dgm:prSet presAssocID="{8BFB7988-AFC1-45AC-AE5A-6A91DD4C76E4}" presName="vert1" presStyleCnt="0"/>
      <dgm:spPr/>
    </dgm:pt>
    <dgm:pt modelId="{D4D27DA8-71F8-40F0-AB9E-9183A4360E61}" type="pres">
      <dgm:prSet presAssocID="{15913ED4-D5EC-433D-86BE-45701B8F0BED}" presName="thickLine" presStyleLbl="alignNode1" presStyleIdx="4" presStyleCnt="7"/>
      <dgm:spPr/>
    </dgm:pt>
    <dgm:pt modelId="{52613F07-8E05-4794-9459-749BCBFDDA11}" type="pres">
      <dgm:prSet presAssocID="{15913ED4-D5EC-433D-86BE-45701B8F0BED}" presName="horz1" presStyleCnt="0"/>
      <dgm:spPr/>
    </dgm:pt>
    <dgm:pt modelId="{51A17F65-D0B9-417F-B3FC-A1091C922DC9}" type="pres">
      <dgm:prSet presAssocID="{15913ED4-D5EC-433D-86BE-45701B8F0BED}" presName="tx1" presStyleLbl="revTx" presStyleIdx="4" presStyleCnt="7"/>
      <dgm:spPr/>
    </dgm:pt>
    <dgm:pt modelId="{3867795F-90F8-466C-85B4-DA2BBCEC8415}" type="pres">
      <dgm:prSet presAssocID="{15913ED4-D5EC-433D-86BE-45701B8F0BED}" presName="vert1" presStyleCnt="0"/>
      <dgm:spPr/>
    </dgm:pt>
    <dgm:pt modelId="{CB4FAC07-1EE4-4573-B3A6-36387B9B55E8}" type="pres">
      <dgm:prSet presAssocID="{51B2BEAC-1459-42C4-9F6B-47D512C8585B}" presName="thickLine" presStyleLbl="alignNode1" presStyleIdx="5" presStyleCnt="7"/>
      <dgm:spPr/>
    </dgm:pt>
    <dgm:pt modelId="{AF0368AF-4D72-42C4-9C2F-D21825E70678}" type="pres">
      <dgm:prSet presAssocID="{51B2BEAC-1459-42C4-9F6B-47D512C8585B}" presName="horz1" presStyleCnt="0"/>
      <dgm:spPr/>
    </dgm:pt>
    <dgm:pt modelId="{329186BC-7E94-4A2A-8575-574D9F510B54}" type="pres">
      <dgm:prSet presAssocID="{51B2BEAC-1459-42C4-9F6B-47D512C8585B}" presName="tx1" presStyleLbl="revTx" presStyleIdx="5" presStyleCnt="7"/>
      <dgm:spPr/>
    </dgm:pt>
    <dgm:pt modelId="{340E25CB-DDDA-4EC4-BD35-1746BBFB0196}" type="pres">
      <dgm:prSet presAssocID="{51B2BEAC-1459-42C4-9F6B-47D512C8585B}" presName="vert1" presStyleCnt="0"/>
      <dgm:spPr/>
    </dgm:pt>
    <dgm:pt modelId="{94C4035D-664C-4E2F-B182-524829E6F6D4}" type="pres">
      <dgm:prSet presAssocID="{E6AA506B-15ED-4BC3-AE9F-A38386B94B43}" presName="thickLine" presStyleLbl="alignNode1" presStyleIdx="6" presStyleCnt="7"/>
      <dgm:spPr/>
    </dgm:pt>
    <dgm:pt modelId="{9B362691-A487-4FB2-B7A5-D7A7B4FEFF24}" type="pres">
      <dgm:prSet presAssocID="{E6AA506B-15ED-4BC3-AE9F-A38386B94B43}" presName="horz1" presStyleCnt="0"/>
      <dgm:spPr/>
    </dgm:pt>
    <dgm:pt modelId="{62175D9F-864F-4834-AEA4-43BD32B75DD8}" type="pres">
      <dgm:prSet presAssocID="{E6AA506B-15ED-4BC3-AE9F-A38386B94B43}" presName="tx1" presStyleLbl="revTx" presStyleIdx="6" presStyleCnt="7"/>
      <dgm:spPr/>
    </dgm:pt>
    <dgm:pt modelId="{F0440BE2-CEDB-456D-94C1-7376F22D4710}" type="pres">
      <dgm:prSet presAssocID="{E6AA506B-15ED-4BC3-AE9F-A38386B94B43}" presName="vert1" presStyleCnt="0"/>
      <dgm:spPr/>
    </dgm:pt>
  </dgm:ptLst>
  <dgm:cxnLst>
    <dgm:cxn modelId="{9C02DC08-4568-4C12-B7D8-59C670221C5B}" type="presOf" srcId="{007878C3-D54D-41C9-BA23-E2A6C52E7846}" destId="{0DA22424-2586-467E-B94E-61D5E8BCCC26}" srcOrd="0" destOrd="0" presId="urn:microsoft.com/office/officeart/2008/layout/LinedList"/>
    <dgm:cxn modelId="{6E866210-2E00-49C3-8301-89ADB135964F}" srcId="{B488424C-4B17-4459-BBB7-3973988F0B63}" destId="{51B2BEAC-1459-42C4-9F6B-47D512C8585B}" srcOrd="5" destOrd="0" parTransId="{9535EDCF-D05F-4BBD-B5E7-563F761B8287}" sibTransId="{FE5C3404-4BF1-4054-A32E-1F2DD1787883}"/>
    <dgm:cxn modelId="{9C4C2D3C-2B5F-4A36-846F-FFC0C1FD6235}" type="presOf" srcId="{183DFA49-1C00-4A25-8649-4231DE638CC1}" destId="{78FF7983-C4C6-42EA-9DBC-AB00879F6658}" srcOrd="0" destOrd="0" presId="urn:microsoft.com/office/officeart/2008/layout/LinedList"/>
    <dgm:cxn modelId="{08ED2A61-B9D3-4D3F-81DC-8CDBD1720E5C}" srcId="{B488424C-4B17-4459-BBB7-3973988F0B63}" destId="{8BFB7988-AFC1-45AC-AE5A-6A91DD4C76E4}" srcOrd="3" destOrd="0" parTransId="{B4C641BD-04BC-465B-B99C-B83F1796AC12}" sibTransId="{2F616754-51F3-4C72-AC56-B8C635CFDDD4}"/>
    <dgm:cxn modelId="{6A00B062-EBD1-4B8C-85BB-D03DC7ADDAE6}" type="presOf" srcId="{E6AA506B-15ED-4BC3-AE9F-A38386B94B43}" destId="{62175D9F-864F-4834-AEA4-43BD32B75DD8}" srcOrd="0" destOrd="0" presId="urn:microsoft.com/office/officeart/2008/layout/LinedList"/>
    <dgm:cxn modelId="{EF928463-6EC1-480B-B9C6-897861CDD00A}" srcId="{B488424C-4B17-4459-BBB7-3973988F0B63}" destId="{E6AA506B-15ED-4BC3-AE9F-A38386B94B43}" srcOrd="6" destOrd="0" parTransId="{5C584E52-035C-4931-81D3-57F266208E56}" sibTransId="{E06534C3-A01D-4E57-A9C6-D3F407E9095F}"/>
    <dgm:cxn modelId="{B8B66064-7AC4-4765-B9F7-83B45AF9E40C}" srcId="{B488424C-4B17-4459-BBB7-3973988F0B63}" destId="{007878C3-D54D-41C9-BA23-E2A6C52E7846}" srcOrd="1" destOrd="0" parTransId="{B945450D-0B30-428C-8E32-0C9DC1121EA3}" sibTransId="{38242CDC-7E79-4962-919E-F1692F4AA58E}"/>
    <dgm:cxn modelId="{DB09BF68-E44C-4206-83A0-82759DA2C9F5}" srcId="{B488424C-4B17-4459-BBB7-3973988F0B63}" destId="{7AB371CD-D89F-4746-83F2-891E89619799}" srcOrd="2" destOrd="0" parTransId="{0D169D9C-0E85-46B1-A492-739DCA2891F5}" sibTransId="{918075BB-780A-42B2-AC42-E0EC8F6FC6CC}"/>
    <dgm:cxn modelId="{800E6A4D-DCC7-4C08-A53C-0395E3B03EF2}" type="presOf" srcId="{7AB371CD-D89F-4746-83F2-891E89619799}" destId="{10EF43A6-553F-48D6-B518-BD71962E7865}" srcOrd="0" destOrd="0" presId="urn:microsoft.com/office/officeart/2008/layout/LinedList"/>
    <dgm:cxn modelId="{88B6D67D-2C93-4E4F-A07E-1599E46E8D2E}" srcId="{B488424C-4B17-4459-BBB7-3973988F0B63}" destId="{183DFA49-1C00-4A25-8649-4231DE638CC1}" srcOrd="0" destOrd="0" parTransId="{FC8A97E9-37C9-4B4C-9825-DE250BBF3D86}" sibTransId="{89FCE70E-DE6E-4281-A676-2A0AD5A6289D}"/>
    <dgm:cxn modelId="{617EAA93-8D8B-4D23-A64C-83FF84E76F7C}" type="presOf" srcId="{8BFB7988-AFC1-45AC-AE5A-6A91DD4C76E4}" destId="{5BD7E1C6-D4CC-4127-90DA-B5CA10E7A5CE}" srcOrd="0" destOrd="0" presId="urn:microsoft.com/office/officeart/2008/layout/LinedList"/>
    <dgm:cxn modelId="{FE8A899E-03B1-4ACB-BD06-7EFAE5EEE020}" type="presOf" srcId="{51B2BEAC-1459-42C4-9F6B-47D512C8585B}" destId="{329186BC-7E94-4A2A-8575-574D9F510B54}" srcOrd="0" destOrd="0" presId="urn:microsoft.com/office/officeart/2008/layout/LinedList"/>
    <dgm:cxn modelId="{488EE4C4-A654-4FD5-8E67-87AB2F87BA10}" srcId="{B488424C-4B17-4459-BBB7-3973988F0B63}" destId="{15913ED4-D5EC-433D-86BE-45701B8F0BED}" srcOrd="4" destOrd="0" parTransId="{F061824C-6565-4F75-AB97-9E5C20486089}" sibTransId="{394FE32E-B5F6-41DD-87D7-22D41FE4D98B}"/>
    <dgm:cxn modelId="{E5CAACC7-62EC-4805-AA74-9A657EC5E3D5}" type="presOf" srcId="{B488424C-4B17-4459-BBB7-3973988F0B63}" destId="{B2090320-FDC8-4190-91E4-C7D398906CA0}" srcOrd="0" destOrd="0" presId="urn:microsoft.com/office/officeart/2008/layout/LinedList"/>
    <dgm:cxn modelId="{219565CF-2605-4505-9228-899AD7835992}" type="presOf" srcId="{15913ED4-D5EC-433D-86BE-45701B8F0BED}" destId="{51A17F65-D0B9-417F-B3FC-A1091C922DC9}" srcOrd="0" destOrd="0" presId="urn:microsoft.com/office/officeart/2008/layout/LinedList"/>
    <dgm:cxn modelId="{3D1A625A-1670-4288-8E02-5DC75EFBB259}" type="presParOf" srcId="{B2090320-FDC8-4190-91E4-C7D398906CA0}" destId="{717BEC74-A8EB-4C54-9AED-CAA332AC5F9E}" srcOrd="0" destOrd="0" presId="urn:microsoft.com/office/officeart/2008/layout/LinedList"/>
    <dgm:cxn modelId="{2538BC04-66EE-4A1A-84F7-D69297AA5308}" type="presParOf" srcId="{B2090320-FDC8-4190-91E4-C7D398906CA0}" destId="{5042C953-274E-4D7A-98E6-3B10DFD71D4D}" srcOrd="1" destOrd="0" presId="urn:microsoft.com/office/officeart/2008/layout/LinedList"/>
    <dgm:cxn modelId="{A6BC53B3-A632-4225-A8A3-1D80BC0A77B2}" type="presParOf" srcId="{5042C953-274E-4D7A-98E6-3B10DFD71D4D}" destId="{78FF7983-C4C6-42EA-9DBC-AB00879F6658}" srcOrd="0" destOrd="0" presId="urn:microsoft.com/office/officeart/2008/layout/LinedList"/>
    <dgm:cxn modelId="{C4CA525E-C268-4C04-B097-B1C5AA3A9192}" type="presParOf" srcId="{5042C953-274E-4D7A-98E6-3B10DFD71D4D}" destId="{E9A2CD80-69A6-4987-8943-6E65E27D50D3}" srcOrd="1" destOrd="0" presId="urn:microsoft.com/office/officeart/2008/layout/LinedList"/>
    <dgm:cxn modelId="{30D5C411-14F2-49A2-8057-5E35F24C2A00}" type="presParOf" srcId="{B2090320-FDC8-4190-91E4-C7D398906CA0}" destId="{7966BB14-6F34-4006-B2F1-F2E04EF67C6B}" srcOrd="2" destOrd="0" presId="urn:microsoft.com/office/officeart/2008/layout/LinedList"/>
    <dgm:cxn modelId="{0AB64968-E71E-4C27-A0C3-493505987D40}" type="presParOf" srcId="{B2090320-FDC8-4190-91E4-C7D398906CA0}" destId="{68C0E869-DFEA-4B76-89F5-661DB0FA1535}" srcOrd="3" destOrd="0" presId="urn:microsoft.com/office/officeart/2008/layout/LinedList"/>
    <dgm:cxn modelId="{4E9C16AD-8D09-4F1F-B71A-17606D98599E}" type="presParOf" srcId="{68C0E869-DFEA-4B76-89F5-661DB0FA1535}" destId="{0DA22424-2586-467E-B94E-61D5E8BCCC26}" srcOrd="0" destOrd="0" presId="urn:microsoft.com/office/officeart/2008/layout/LinedList"/>
    <dgm:cxn modelId="{2A4534A4-7176-4B7A-9361-40417144F49B}" type="presParOf" srcId="{68C0E869-DFEA-4B76-89F5-661DB0FA1535}" destId="{C8446A3A-6E6B-4B7F-A7A8-53A726F5EBFC}" srcOrd="1" destOrd="0" presId="urn:microsoft.com/office/officeart/2008/layout/LinedList"/>
    <dgm:cxn modelId="{806ECDC0-7DA1-48CE-99F3-794C23830ADB}" type="presParOf" srcId="{B2090320-FDC8-4190-91E4-C7D398906CA0}" destId="{EC84FB6D-F08B-4DE6-9AC2-624481EC7525}" srcOrd="4" destOrd="0" presId="urn:microsoft.com/office/officeart/2008/layout/LinedList"/>
    <dgm:cxn modelId="{C432E62A-7689-4957-970D-806BD30E9413}" type="presParOf" srcId="{B2090320-FDC8-4190-91E4-C7D398906CA0}" destId="{4D52003B-8AD4-4C11-BF55-8B9BAA65B4D7}" srcOrd="5" destOrd="0" presId="urn:microsoft.com/office/officeart/2008/layout/LinedList"/>
    <dgm:cxn modelId="{4B863556-ECB2-4E61-8928-7EDA970C41D5}" type="presParOf" srcId="{4D52003B-8AD4-4C11-BF55-8B9BAA65B4D7}" destId="{10EF43A6-553F-48D6-B518-BD71962E7865}" srcOrd="0" destOrd="0" presId="urn:microsoft.com/office/officeart/2008/layout/LinedList"/>
    <dgm:cxn modelId="{D8A27BBA-34D0-408A-962E-4A16138C652B}" type="presParOf" srcId="{4D52003B-8AD4-4C11-BF55-8B9BAA65B4D7}" destId="{D7653793-51B1-450F-A95D-BCEF80BD66CC}" srcOrd="1" destOrd="0" presId="urn:microsoft.com/office/officeart/2008/layout/LinedList"/>
    <dgm:cxn modelId="{1D2BC5D5-5C09-4388-B77F-F2C07992E654}" type="presParOf" srcId="{B2090320-FDC8-4190-91E4-C7D398906CA0}" destId="{1A10F80C-0635-46C5-AE44-8C4022941730}" srcOrd="6" destOrd="0" presId="urn:microsoft.com/office/officeart/2008/layout/LinedList"/>
    <dgm:cxn modelId="{8E00FCDF-B8DB-42F3-8EF7-27313EFAEB29}" type="presParOf" srcId="{B2090320-FDC8-4190-91E4-C7D398906CA0}" destId="{8B7C020B-FEE9-401F-BCD9-0927F018F63E}" srcOrd="7" destOrd="0" presId="urn:microsoft.com/office/officeart/2008/layout/LinedList"/>
    <dgm:cxn modelId="{B0878963-E87C-4894-829F-35C418413C57}" type="presParOf" srcId="{8B7C020B-FEE9-401F-BCD9-0927F018F63E}" destId="{5BD7E1C6-D4CC-4127-90DA-B5CA10E7A5CE}" srcOrd="0" destOrd="0" presId="urn:microsoft.com/office/officeart/2008/layout/LinedList"/>
    <dgm:cxn modelId="{EA6854A3-6538-42AA-8B12-20AFD8F77963}" type="presParOf" srcId="{8B7C020B-FEE9-401F-BCD9-0927F018F63E}" destId="{12F536D3-46F7-437E-B55D-EB668F612D04}" srcOrd="1" destOrd="0" presId="urn:microsoft.com/office/officeart/2008/layout/LinedList"/>
    <dgm:cxn modelId="{078D50E8-25CA-4B57-BD58-7264D42C6FFF}" type="presParOf" srcId="{B2090320-FDC8-4190-91E4-C7D398906CA0}" destId="{D4D27DA8-71F8-40F0-AB9E-9183A4360E61}" srcOrd="8" destOrd="0" presId="urn:microsoft.com/office/officeart/2008/layout/LinedList"/>
    <dgm:cxn modelId="{38C783D2-EBFC-4650-B00D-C70C5CE74551}" type="presParOf" srcId="{B2090320-FDC8-4190-91E4-C7D398906CA0}" destId="{52613F07-8E05-4794-9459-749BCBFDDA11}" srcOrd="9" destOrd="0" presId="urn:microsoft.com/office/officeart/2008/layout/LinedList"/>
    <dgm:cxn modelId="{002062D3-CC26-4C63-BF91-A97CED0E1BB4}" type="presParOf" srcId="{52613F07-8E05-4794-9459-749BCBFDDA11}" destId="{51A17F65-D0B9-417F-B3FC-A1091C922DC9}" srcOrd="0" destOrd="0" presId="urn:microsoft.com/office/officeart/2008/layout/LinedList"/>
    <dgm:cxn modelId="{A9A12263-4490-4C76-8DF9-12AD0A260A70}" type="presParOf" srcId="{52613F07-8E05-4794-9459-749BCBFDDA11}" destId="{3867795F-90F8-466C-85B4-DA2BBCEC8415}" srcOrd="1" destOrd="0" presId="urn:microsoft.com/office/officeart/2008/layout/LinedList"/>
    <dgm:cxn modelId="{1DCCC218-A262-45E7-9823-C63700C753E9}" type="presParOf" srcId="{B2090320-FDC8-4190-91E4-C7D398906CA0}" destId="{CB4FAC07-1EE4-4573-B3A6-36387B9B55E8}" srcOrd="10" destOrd="0" presId="urn:microsoft.com/office/officeart/2008/layout/LinedList"/>
    <dgm:cxn modelId="{939F8B78-25E1-471A-90FF-3357A2717799}" type="presParOf" srcId="{B2090320-FDC8-4190-91E4-C7D398906CA0}" destId="{AF0368AF-4D72-42C4-9C2F-D21825E70678}" srcOrd="11" destOrd="0" presId="urn:microsoft.com/office/officeart/2008/layout/LinedList"/>
    <dgm:cxn modelId="{BE0FCC13-A84D-4499-89CB-792B2A3A575E}" type="presParOf" srcId="{AF0368AF-4D72-42C4-9C2F-D21825E70678}" destId="{329186BC-7E94-4A2A-8575-574D9F510B54}" srcOrd="0" destOrd="0" presId="urn:microsoft.com/office/officeart/2008/layout/LinedList"/>
    <dgm:cxn modelId="{0F84468D-5565-4C60-9874-74AD76EC68A8}" type="presParOf" srcId="{AF0368AF-4D72-42C4-9C2F-D21825E70678}" destId="{340E25CB-DDDA-4EC4-BD35-1746BBFB0196}" srcOrd="1" destOrd="0" presId="urn:microsoft.com/office/officeart/2008/layout/LinedList"/>
    <dgm:cxn modelId="{87FBC5E6-5C50-42A2-9782-BE3F74435A38}" type="presParOf" srcId="{B2090320-FDC8-4190-91E4-C7D398906CA0}" destId="{94C4035D-664C-4E2F-B182-524829E6F6D4}" srcOrd="12" destOrd="0" presId="urn:microsoft.com/office/officeart/2008/layout/LinedList"/>
    <dgm:cxn modelId="{4083DD4B-07FB-4E83-812F-10BBDEEC5E00}" type="presParOf" srcId="{B2090320-FDC8-4190-91E4-C7D398906CA0}" destId="{9B362691-A487-4FB2-B7A5-D7A7B4FEFF24}" srcOrd="13" destOrd="0" presId="urn:microsoft.com/office/officeart/2008/layout/LinedList"/>
    <dgm:cxn modelId="{F10F3EA7-256D-4900-AA25-5D324E80084C}" type="presParOf" srcId="{9B362691-A487-4FB2-B7A5-D7A7B4FEFF24}" destId="{62175D9F-864F-4834-AEA4-43BD32B75DD8}" srcOrd="0" destOrd="0" presId="urn:microsoft.com/office/officeart/2008/layout/LinedList"/>
    <dgm:cxn modelId="{EFD4AC3A-135C-421B-B4B7-B998CCED6CC4}" type="presParOf" srcId="{9B362691-A487-4FB2-B7A5-D7A7B4FEFF24}" destId="{F0440BE2-CEDB-456D-94C1-7376F22D4710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814AFD5-0C20-46C1-BDDD-629C7F646656}" type="doc">
      <dgm:prSet loTypeId="urn:microsoft.com/office/officeart/2005/8/layout/hierarchy1" loCatId="hierarchy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443B64E8-488C-46A6-A97C-CCAC0CB04CC7}">
      <dgm:prSet/>
      <dgm:spPr/>
      <dgm:t>
        <a:bodyPr/>
        <a:lstStyle/>
        <a:p>
          <a:r>
            <a:rPr lang="en-US" dirty="0"/>
            <a:t>HIV is a chronic infection caused by the human immunodeficiency virus.</a:t>
          </a:r>
        </a:p>
      </dgm:t>
    </dgm:pt>
    <dgm:pt modelId="{E942802B-B7F8-4EC3-AC50-63AD921991A6}" type="parTrans" cxnId="{4C67BDE8-79BD-4F85-BBE9-CB8BD3EB0424}">
      <dgm:prSet/>
      <dgm:spPr/>
      <dgm:t>
        <a:bodyPr/>
        <a:lstStyle/>
        <a:p>
          <a:endParaRPr lang="en-US"/>
        </a:p>
      </dgm:t>
    </dgm:pt>
    <dgm:pt modelId="{036400A9-97D0-47D1-A750-649B01400C2F}" type="sibTrans" cxnId="{4C67BDE8-79BD-4F85-BBE9-CB8BD3EB0424}">
      <dgm:prSet/>
      <dgm:spPr/>
      <dgm:t>
        <a:bodyPr/>
        <a:lstStyle/>
        <a:p>
          <a:endParaRPr lang="en-US"/>
        </a:p>
      </dgm:t>
    </dgm:pt>
    <dgm:pt modelId="{AEE41F7B-1F21-49DA-8E31-27E29B0C0420}">
      <dgm:prSet/>
      <dgm:spPr/>
      <dgm:t>
        <a:bodyPr/>
        <a:lstStyle/>
        <a:p>
          <a:r>
            <a:rPr lang="en-US"/>
            <a:t>Acquired immunodeficiency syndrome (AIDS) is the disease caused by HIV infection.</a:t>
          </a:r>
        </a:p>
      </dgm:t>
    </dgm:pt>
    <dgm:pt modelId="{750D5BA0-2159-4BD0-8D9D-C5F126E6A071}" type="parTrans" cxnId="{4AA0B215-6DE3-4F7F-81BA-4BB032F0321C}">
      <dgm:prSet/>
      <dgm:spPr/>
      <dgm:t>
        <a:bodyPr/>
        <a:lstStyle/>
        <a:p>
          <a:endParaRPr lang="en-US"/>
        </a:p>
      </dgm:t>
    </dgm:pt>
    <dgm:pt modelId="{5A93DF8D-800B-4532-AB74-D60F0A3D1A61}" type="sibTrans" cxnId="{4AA0B215-6DE3-4F7F-81BA-4BB032F0321C}">
      <dgm:prSet/>
      <dgm:spPr/>
      <dgm:t>
        <a:bodyPr/>
        <a:lstStyle/>
        <a:p>
          <a:endParaRPr lang="en-US"/>
        </a:p>
      </dgm:t>
    </dgm:pt>
    <dgm:pt modelId="{3D15CA10-8048-4B72-97F8-E2A3BD085B3D}" type="pres">
      <dgm:prSet presAssocID="{F814AFD5-0C20-46C1-BDDD-629C7F646656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36869D11-F634-422D-A482-3CB4A7F0146D}" type="pres">
      <dgm:prSet presAssocID="{443B64E8-488C-46A6-A97C-CCAC0CB04CC7}" presName="hierRoot1" presStyleCnt="0"/>
      <dgm:spPr/>
    </dgm:pt>
    <dgm:pt modelId="{E722F5CC-45D1-47ED-A73E-F027EEF835A1}" type="pres">
      <dgm:prSet presAssocID="{443B64E8-488C-46A6-A97C-CCAC0CB04CC7}" presName="composite" presStyleCnt="0"/>
      <dgm:spPr/>
    </dgm:pt>
    <dgm:pt modelId="{66EE9791-679C-462A-BDBE-40561B5FAD32}" type="pres">
      <dgm:prSet presAssocID="{443B64E8-488C-46A6-A97C-CCAC0CB04CC7}" presName="background" presStyleLbl="node0" presStyleIdx="0" presStyleCnt="2"/>
      <dgm:spPr/>
    </dgm:pt>
    <dgm:pt modelId="{6A757310-36D5-4C6A-9378-E310CE51757B}" type="pres">
      <dgm:prSet presAssocID="{443B64E8-488C-46A6-A97C-CCAC0CB04CC7}" presName="text" presStyleLbl="fgAcc0" presStyleIdx="0" presStyleCnt="2">
        <dgm:presLayoutVars>
          <dgm:chPref val="3"/>
        </dgm:presLayoutVars>
      </dgm:prSet>
      <dgm:spPr/>
    </dgm:pt>
    <dgm:pt modelId="{56BB9B0A-EC28-45CD-A188-7768AD14D49F}" type="pres">
      <dgm:prSet presAssocID="{443B64E8-488C-46A6-A97C-CCAC0CB04CC7}" presName="hierChild2" presStyleCnt="0"/>
      <dgm:spPr/>
    </dgm:pt>
    <dgm:pt modelId="{2FC12747-9D73-425B-8850-560CA2B712B0}" type="pres">
      <dgm:prSet presAssocID="{AEE41F7B-1F21-49DA-8E31-27E29B0C0420}" presName="hierRoot1" presStyleCnt="0"/>
      <dgm:spPr/>
    </dgm:pt>
    <dgm:pt modelId="{DAE2106C-F134-4FD0-A85D-CC727FC7E866}" type="pres">
      <dgm:prSet presAssocID="{AEE41F7B-1F21-49DA-8E31-27E29B0C0420}" presName="composite" presStyleCnt="0"/>
      <dgm:spPr/>
    </dgm:pt>
    <dgm:pt modelId="{C62A625D-0FB8-4F1E-9436-4F305F930E34}" type="pres">
      <dgm:prSet presAssocID="{AEE41F7B-1F21-49DA-8E31-27E29B0C0420}" presName="background" presStyleLbl="node0" presStyleIdx="1" presStyleCnt="2"/>
      <dgm:spPr/>
    </dgm:pt>
    <dgm:pt modelId="{B3CD7009-5D25-4BE4-AF7A-5F8B0909D91B}" type="pres">
      <dgm:prSet presAssocID="{AEE41F7B-1F21-49DA-8E31-27E29B0C0420}" presName="text" presStyleLbl="fgAcc0" presStyleIdx="1" presStyleCnt="2">
        <dgm:presLayoutVars>
          <dgm:chPref val="3"/>
        </dgm:presLayoutVars>
      </dgm:prSet>
      <dgm:spPr/>
    </dgm:pt>
    <dgm:pt modelId="{2740A4A9-5718-4B05-A854-F763E6723151}" type="pres">
      <dgm:prSet presAssocID="{AEE41F7B-1F21-49DA-8E31-27E29B0C0420}" presName="hierChild2" presStyleCnt="0"/>
      <dgm:spPr/>
    </dgm:pt>
  </dgm:ptLst>
  <dgm:cxnLst>
    <dgm:cxn modelId="{4AA0B215-6DE3-4F7F-81BA-4BB032F0321C}" srcId="{F814AFD5-0C20-46C1-BDDD-629C7F646656}" destId="{AEE41F7B-1F21-49DA-8E31-27E29B0C0420}" srcOrd="1" destOrd="0" parTransId="{750D5BA0-2159-4BD0-8D9D-C5F126E6A071}" sibTransId="{5A93DF8D-800B-4532-AB74-D60F0A3D1A61}"/>
    <dgm:cxn modelId="{36EBC126-A474-4991-BBD1-71DDAFBD5018}" type="presOf" srcId="{443B64E8-488C-46A6-A97C-CCAC0CB04CC7}" destId="{6A757310-36D5-4C6A-9378-E310CE51757B}" srcOrd="0" destOrd="0" presId="urn:microsoft.com/office/officeart/2005/8/layout/hierarchy1"/>
    <dgm:cxn modelId="{88E4FB3C-2ADB-43B8-A23B-CAE301098801}" type="presOf" srcId="{F814AFD5-0C20-46C1-BDDD-629C7F646656}" destId="{3D15CA10-8048-4B72-97F8-E2A3BD085B3D}" srcOrd="0" destOrd="0" presId="urn:microsoft.com/office/officeart/2005/8/layout/hierarchy1"/>
    <dgm:cxn modelId="{4C67BDE8-79BD-4F85-BBE9-CB8BD3EB0424}" srcId="{F814AFD5-0C20-46C1-BDDD-629C7F646656}" destId="{443B64E8-488C-46A6-A97C-CCAC0CB04CC7}" srcOrd="0" destOrd="0" parTransId="{E942802B-B7F8-4EC3-AC50-63AD921991A6}" sibTransId="{036400A9-97D0-47D1-A750-649B01400C2F}"/>
    <dgm:cxn modelId="{6A52A7EE-315B-41C0-81EF-F0361B644EAE}" type="presOf" srcId="{AEE41F7B-1F21-49DA-8E31-27E29B0C0420}" destId="{B3CD7009-5D25-4BE4-AF7A-5F8B0909D91B}" srcOrd="0" destOrd="0" presId="urn:microsoft.com/office/officeart/2005/8/layout/hierarchy1"/>
    <dgm:cxn modelId="{71BE1461-A33B-496C-9242-7A8716A26E71}" type="presParOf" srcId="{3D15CA10-8048-4B72-97F8-E2A3BD085B3D}" destId="{36869D11-F634-422D-A482-3CB4A7F0146D}" srcOrd="0" destOrd="0" presId="urn:microsoft.com/office/officeart/2005/8/layout/hierarchy1"/>
    <dgm:cxn modelId="{E93A0AC6-F391-4505-9E9B-0A0166DB4DD8}" type="presParOf" srcId="{36869D11-F634-422D-A482-3CB4A7F0146D}" destId="{E722F5CC-45D1-47ED-A73E-F027EEF835A1}" srcOrd="0" destOrd="0" presId="urn:microsoft.com/office/officeart/2005/8/layout/hierarchy1"/>
    <dgm:cxn modelId="{E26ABF34-793D-4DF0-B481-6E915705B685}" type="presParOf" srcId="{E722F5CC-45D1-47ED-A73E-F027EEF835A1}" destId="{66EE9791-679C-462A-BDBE-40561B5FAD32}" srcOrd="0" destOrd="0" presId="urn:microsoft.com/office/officeart/2005/8/layout/hierarchy1"/>
    <dgm:cxn modelId="{7B90EBBF-7B7C-4CAD-9C17-58B1453A387E}" type="presParOf" srcId="{E722F5CC-45D1-47ED-A73E-F027EEF835A1}" destId="{6A757310-36D5-4C6A-9378-E310CE51757B}" srcOrd="1" destOrd="0" presId="urn:microsoft.com/office/officeart/2005/8/layout/hierarchy1"/>
    <dgm:cxn modelId="{CBA1B2D5-4501-4FE2-ACB6-2E941DC0F7CC}" type="presParOf" srcId="{36869D11-F634-422D-A482-3CB4A7F0146D}" destId="{56BB9B0A-EC28-45CD-A188-7768AD14D49F}" srcOrd="1" destOrd="0" presId="urn:microsoft.com/office/officeart/2005/8/layout/hierarchy1"/>
    <dgm:cxn modelId="{06D3FA41-F20B-41F0-A717-AED882F20931}" type="presParOf" srcId="{3D15CA10-8048-4B72-97F8-E2A3BD085B3D}" destId="{2FC12747-9D73-425B-8850-560CA2B712B0}" srcOrd="1" destOrd="0" presId="urn:microsoft.com/office/officeart/2005/8/layout/hierarchy1"/>
    <dgm:cxn modelId="{4C06F6AD-1335-4265-AB18-FC5C3FFB2B75}" type="presParOf" srcId="{2FC12747-9D73-425B-8850-560CA2B712B0}" destId="{DAE2106C-F134-4FD0-A85D-CC727FC7E866}" srcOrd="0" destOrd="0" presId="urn:microsoft.com/office/officeart/2005/8/layout/hierarchy1"/>
    <dgm:cxn modelId="{0FC7B9DF-7BC6-4912-A1F4-68A0356A994F}" type="presParOf" srcId="{DAE2106C-F134-4FD0-A85D-CC727FC7E866}" destId="{C62A625D-0FB8-4F1E-9436-4F305F930E34}" srcOrd="0" destOrd="0" presId="urn:microsoft.com/office/officeart/2005/8/layout/hierarchy1"/>
    <dgm:cxn modelId="{BE7FEFC0-BD80-4744-AAAC-6A16BEF219B4}" type="presParOf" srcId="{DAE2106C-F134-4FD0-A85D-CC727FC7E866}" destId="{B3CD7009-5D25-4BE4-AF7A-5F8B0909D91B}" srcOrd="1" destOrd="0" presId="urn:microsoft.com/office/officeart/2005/8/layout/hierarchy1"/>
    <dgm:cxn modelId="{1943430D-EE07-47E1-89AF-F9AA4E266140}" type="presParOf" srcId="{2FC12747-9D73-425B-8850-560CA2B712B0}" destId="{2740A4A9-5718-4B05-A854-F763E6723151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483F7CC-9615-439D-9B4B-553D56E13E4F}" type="doc">
      <dgm:prSet loTypeId="urn:microsoft.com/office/officeart/2005/8/layout/hierarchy1" loCatId="hierarchy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A4DD6CB6-3D1F-4B08-8D89-56E09AFF562E}">
      <dgm:prSet/>
      <dgm:spPr/>
      <dgm:t>
        <a:bodyPr/>
        <a:lstStyle/>
        <a:p>
          <a:pPr>
            <a:defRPr b="1"/>
          </a:pPr>
          <a:r>
            <a:rPr lang="en-US"/>
            <a:t>Wash the area with soap and water</a:t>
          </a:r>
        </a:p>
      </dgm:t>
    </dgm:pt>
    <dgm:pt modelId="{8935E318-A313-47FD-AE36-5D8505FCD486}" type="parTrans" cxnId="{4CF1A598-0264-4828-B905-6F01CC729917}">
      <dgm:prSet/>
      <dgm:spPr/>
      <dgm:t>
        <a:bodyPr/>
        <a:lstStyle/>
        <a:p>
          <a:endParaRPr lang="en-US"/>
        </a:p>
      </dgm:t>
    </dgm:pt>
    <dgm:pt modelId="{3475FBC0-6670-4C8B-A9EA-AA58FE94BCD9}" type="sibTrans" cxnId="{4CF1A598-0264-4828-B905-6F01CC729917}">
      <dgm:prSet/>
      <dgm:spPr/>
      <dgm:t>
        <a:bodyPr/>
        <a:lstStyle/>
        <a:p>
          <a:endParaRPr lang="en-US"/>
        </a:p>
      </dgm:t>
    </dgm:pt>
    <dgm:pt modelId="{CCAD6E44-85AC-445C-9298-A3F3E15FEF63}">
      <dgm:prSet/>
      <dgm:spPr/>
      <dgm:t>
        <a:bodyPr/>
        <a:lstStyle/>
        <a:p>
          <a:pPr>
            <a:defRPr b="1"/>
          </a:pPr>
          <a:r>
            <a:rPr lang="en-US"/>
            <a:t>Follow facility protocol for needlestick</a:t>
          </a:r>
        </a:p>
      </dgm:t>
    </dgm:pt>
    <dgm:pt modelId="{722269E4-B42B-4BD8-9E5B-85FAA8F2F745}" type="parTrans" cxnId="{2456C895-F62E-44C7-8A33-71C2CBA1BB32}">
      <dgm:prSet/>
      <dgm:spPr/>
      <dgm:t>
        <a:bodyPr/>
        <a:lstStyle/>
        <a:p>
          <a:endParaRPr lang="en-US"/>
        </a:p>
      </dgm:t>
    </dgm:pt>
    <dgm:pt modelId="{F288BA23-58C3-4D0E-ACC8-179A66ED29D8}" type="sibTrans" cxnId="{2456C895-F62E-44C7-8A33-71C2CBA1BB32}">
      <dgm:prSet/>
      <dgm:spPr/>
      <dgm:t>
        <a:bodyPr/>
        <a:lstStyle/>
        <a:p>
          <a:endParaRPr lang="en-US"/>
        </a:p>
      </dgm:t>
    </dgm:pt>
    <dgm:pt modelId="{4B0052E8-CB76-469E-9E45-AAE9979D6A56}">
      <dgm:prSet/>
      <dgm:spPr/>
      <dgm:t>
        <a:bodyPr/>
        <a:lstStyle/>
        <a:p>
          <a:r>
            <a:rPr lang="en-US"/>
            <a:t>Alert your supervisor</a:t>
          </a:r>
        </a:p>
      </dgm:t>
    </dgm:pt>
    <dgm:pt modelId="{4C2A4DAF-47E3-43FA-B2A7-A14E0CF4DAB3}" type="parTrans" cxnId="{A8F02630-A4D2-4DF9-B4E5-6BC429B26792}">
      <dgm:prSet/>
      <dgm:spPr/>
      <dgm:t>
        <a:bodyPr/>
        <a:lstStyle/>
        <a:p>
          <a:endParaRPr lang="en-US"/>
        </a:p>
      </dgm:t>
    </dgm:pt>
    <dgm:pt modelId="{AC7E51A0-9795-44FB-B9BB-8DB38BAD7B2F}" type="sibTrans" cxnId="{A8F02630-A4D2-4DF9-B4E5-6BC429B26792}">
      <dgm:prSet/>
      <dgm:spPr/>
      <dgm:t>
        <a:bodyPr/>
        <a:lstStyle/>
        <a:p>
          <a:endParaRPr lang="en-US"/>
        </a:p>
      </dgm:t>
    </dgm:pt>
    <dgm:pt modelId="{A564DDF5-182F-4139-811A-4E6B56978F68}">
      <dgm:prSet/>
      <dgm:spPr/>
      <dgm:t>
        <a:bodyPr/>
        <a:lstStyle/>
        <a:p>
          <a:r>
            <a:rPr lang="en-US"/>
            <a:t>Identify the source client</a:t>
          </a:r>
        </a:p>
      </dgm:t>
    </dgm:pt>
    <dgm:pt modelId="{22828DAA-135E-4F7A-8111-F4F9856760C3}" type="parTrans" cxnId="{9B1D00B1-C22F-4755-B45E-3CBEECEFE588}">
      <dgm:prSet/>
      <dgm:spPr/>
      <dgm:t>
        <a:bodyPr/>
        <a:lstStyle/>
        <a:p>
          <a:endParaRPr lang="en-US"/>
        </a:p>
      </dgm:t>
    </dgm:pt>
    <dgm:pt modelId="{24166ACD-BEFB-460F-B453-CE73BC5CA072}" type="sibTrans" cxnId="{9B1D00B1-C22F-4755-B45E-3CBEECEFE588}">
      <dgm:prSet/>
      <dgm:spPr/>
      <dgm:t>
        <a:bodyPr/>
        <a:lstStyle/>
        <a:p>
          <a:endParaRPr lang="en-US"/>
        </a:p>
      </dgm:t>
    </dgm:pt>
    <dgm:pt modelId="{15380597-195F-49FC-9FE0-789CBED7177E}">
      <dgm:prSet/>
      <dgm:spPr/>
      <dgm:t>
        <a:bodyPr/>
        <a:lstStyle/>
        <a:p>
          <a:r>
            <a:rPr lang="en-US"/>
            <a:t>Report quickly to employee health</a:t>
          </a:r>
        </a:p>
      </dgm:t>
    </dgm:pt>
    <dgm:pt modelId="{8376FF79-F57D-4952-BB01-6148341CDCD9}" type="parTrans" cxnId="{E96FE0C6-3614-4931-A4F6-4AECCEFE1516}">
      <dgm:prSet/>
      <dgm:spPr/>
      <dgm:t>
        <a:bodyPr/>
        <a:lstStyle/>
        <a:p>
          <a:endParaRPr lang="en-US"/>
        </a:p>
      </dgm:t>
    </dgm:pt>
    <dgm:pt modelId="{3781938B-E1F9-4053-881F-9B0281692379}" type="sibTrans" cxnId="{E96FE0C6-3614-4931-A4F6-4AECCEFE1516}">
      <dgm:prSet/>
      <dgm:spPr/>
      <dgm:t>
        <a:bodyPr/>
        <a:lstStyle/>
        <a:p>
          <a:endParaRPr lang="en-US"/>
        </a:p>
      </dgm:t>
    </dgm:pt>
    <dgm:pt modelId="{B0DC44F1-0D2E-42FE-8C55-C3B01B21C4D3}">
      <dgm:prSet/>
      <dgm:spPr/>
      <dgm:t>
        <a:bodyPr/>
        <a:lstStyle/>
        <a:p>
          <a:r>
            <a:rPr lang="en-US"/>
            <a:t>Consent for baseline testing</a:t>
          </a:r>
        </a:p>
      </dgm:t>
    </dgm:pt>
    <dgm:pt modelId="{646224BC-0C04-4747-952D-6FDA80E60EDB}" type="parTrans" cxnId="{4E36470A-286C-4F04-A62F-DAE293B10C2B}">
      <dgm:prSet/>
      <dgm:spPr/>
      <dgm:t>
        <a:bodyPr/>
        <a:lstStyle/>
        <a:p>
          <a:endParaRPr lang="en-US"/>
        </a:p>
      </dgm:t>
    </dgm:pt>
    <dgm:pt modelId="{273ACCE5-1B88-4376-ADAC-18AA83F7C428}" type="sibTrans" cxnId="{4E36470A-286C-4F04-A62F-DAE293B10C2B}">
      <dgm:prSet/>
      <dgm:spPr/>
      <dgm:t>
        <a:bodyPr/>
        <a:lstStyle/>
        <a:p>
          <a:endParaRPr lang="en-US"/>
        </a:p>
      </dgm:t>
    </dgm:pt>
    <dgm:pt modelId="{76BED5BB-1664-4474-9339-D136A1B9CF72}">
      <dgm:prSet/>
      <dgm:spPr/>
      <dgm:t>
        <a:bodyPr/>
        <a:lstStyle/>
        <a:p>
          <a:r>
            <a:rPr lang="en-US"/>
            <a:t>Post-exposure prophylaxis (PEP) medications</a:t>
          </a:r>
        </a:p>
      </dgm:t>
    </dgm:pt>
    <dgm:pt modelId="{0F210450-E9B0-424D-89F8-4823B9335190}" type="parTrans" cxnId="{5D603A97-1634-4275-8539-B7519AECF622}">
      <dgm:prSet/>
      <dgm:spPr/>
      <dgm:t>
        <a:bodyPr/>
        <a:lstStyle/>
        <a:p>
          <a:endParaRPr lang="en-US"/>
        </a:p>
      </dgm:t>
    </dgm:pt>
    <dgm:pt modelId="{0C9F937B-9AFF-4B4D-8A35-B6CB5E9E9FAF}" type="sibTrans" cxnId="{5D603A97-1634-4275-8539-B7519AECF622}">
      <dgm:prSet/>
      <dgm:spPr/>
      <dgm:t>
        <a:bodyPr/>
        <a:lstStyle/>
        <a:p>
          <a:endParaRPr lang="en-US"/>
        </a:p>
      </dgm:t>
    </dgm:pt>
    <dgm:pt modelId="{95CC0C13-6BA5-41C4-B618-F3EF49A2A7AB}">
      <dgm:prSet/>
      <dgm:spPr/>
      <dgm:t>
        <a:bodyPr/>
        <a:lstStyle/>
        <a:p>
          <a:r>
            <a:rPr lang="en-US"/>
            <a:t>CDC : begin antiretroviral meds ASAP (&lt;72 hours after possible HIV exposure)</a:t>
          </a:r>
        </a:p>
      </dgm:t>
    </dgm:pt>
    <dgm:pt modelId="{819FEA97-8544-4B54-AF6E-EE823CEC8F92}" type="parTrans" cxnId="{4230B85B-1EEA-4538-BE1A-84E5ADFFC549}">
      <dgm:prSet/>
      <dgm:spPr/>
      <dgm:t>
        <a:bodyPr/>
        <a:lstStyle/>
        <a:p>
          <a:endParaRPr lang="en-US"/>
        </a:p>
      </dgm:t>
    </dgm:pt>
    <dgm:pt modelId="{C1C75500-52D0-4C60-8308-0950292D6661}" type="sibTrans" cxnId="{4230B85B-1EEA-4538-BE1A-84E5ADFFC549}">
      <dgm:prSet/>
      <dgm:spPr/>
      <dgm:t>
        <a:bodyPr/>
        <a:lstStyle/>
        <a:p>
          <a:endParaRPr lang="en-US"/>
        </a:p>
      </dgm:t>
    </dgm:pt>
    <dgm:pt modelId="{F1A88C3D-C3AD-454E-A6CD-58A702E18BD9}">
      <dgm:prSet/>
      <dgm:spPr/>
      <dgm:t>
        <a:bodyPr/>
        <a:lstStyle/>
        <a:p>
          <a:r>
            <a:rPr lang="en-US"/>
            <a:t>Drugs prescribed for ≈28 days</a:t>
          </a:r>
        </a:p>
      </dgm:t>
    </dgm:pt>
    <dgm:pt modelId="{C2CF481C-E0B1-4763-86D5-1EC28E946D4A}" type="parTrans" cxnId="{39CF3C8C-1009-4DB6-8949-22DF5475765B}">
      <dgm:prSet/>
      <dgm:spPr/>
      <dgm:t>
        <a:bodyPr/>
        <a:lstStyle/>
        <a:p>
          <a:endParaRPr lang="en-US"/>
        </a:p>
      </dgm:t>
    </dgm:pt>
    <dgm:pt modelId="{D38CB275-761B-42D5-9E44-4F4A64150CDB}" type="sibTrans" cxnId="{39CF3C8C-1009-4DB6-8949-22DF5475765B}">
      <dgm:prSet/>
      <dgm:spPr/>
      <dgm:t>
        <a:bodyPr/>
        <a:lstStyle/>
        <a:p>
          <a:endParaRPr lang="en-US"/>
        </a:p>
      </dgm:t>
    </dgm:pt>
    <dgm:pt modelId="{66DA42B5-AE13-4EF0-827C-5A24A9549FD5}">
      <dgm:prSet/>
      <dgm:spPr/>
      <dgm:t>
        <a:bodyPr/>
        <a:lstStyle/>
        <a:p>
          <a:r>
            <a:rPr lang="en-US"/>
            <a:t>Follow-up blood testing</a:t>
          </a:r>
        </a:p>
      </dgm:t>
    </dgm:pt>
    <dgm:pt modelId="{7162A982-2590-40D9-BC0B-1E6197B29E5E}" type="parTrans" cxnId="{521E318C-7DEA-4473-8423-987C51320691}">
      <dgm:prSet/>
      <dgm:spPr/>
      <dgm:t>
        <a:bodyPr/>
        <a:lstStyle/>
        <a:p>
          <a:endParaRPr lang="en-US"/>
        </a:p>
      </dgm:t>
    </dgm:pt>
    <dgm:pt modelId="{589D60BE-29CD-44C5-A51F-FF0038C8EA25}" type="sibTrans" cxnId="{521E318C-7DEA-4473-8423-987C51320691}">
      <dgm:prSet/>
      <dgm:spPr/>
      <dgm:t>
        <a:bodyPr/>
        <a:lstStyle/>
        <a:p>
          <a:endParaRPr lang="en-US"/>
        </a:p>
      </dgm:t>
    </dgm:pt>
    <dgm:pt modelId="{AA174D89-BF2B-4EAC-AA1A-DB6FCCB32D88}" type="pres">
      <dgm:prSet presAssocID="{A483F7CC-9615-439D-9B4B-553D56E13E4F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48B1D0DC-2244-49D2-978D-F2AC14D1CD6A}" type="pres">
      <dgm:prSet presAssocID="{A4DD6CB6-3D1F-4B08-8D89-56E09AFF562E}" presName="hierRoot1" presStyleCnt="0"/>
      <dgm:spPr/>
    </dgm:pt>
    <dgm:pt modelId="{A350C6BC-2012-461B-8143-3E1E96EF1C2D}" type="pres">
      <dgm:prSet presAssocID="{A4DD6CB6-3D1F-4B08-8D89-56E09AFF562E}" presName="composite" presStyleCnt="0"/>
      <dgm:spPr/>
    </dgm:pt>
    <dgm:pt modelId="{6014F2F4-6119-4F7A-9DA7-50F3784DB41B}" type="pres">
      <dgm:prSet presAssocID="{A4DD6CB6-3D1F-4B08-8D89-56E09AFF562E}" presName="background" presStyleLbl="node0" presStyleIdx="0" presStyleCnt="2"/>
      <dgm:spPr/>
    </dgm:pt>
    <dgm:pt modelId="{1752322C-0B8E-4DF1-A46B-845EEFE0659D}" type="pres">
      <dgm:prSet presAssocID="{A4DD6CB6-3D1F-4B08-8D89-56E09AFF562E}" presName="text" presStyleLbl="fgAcc0" presStyleIdx="0" presStyleCnt="2">
        <dgm:presLayoutVars>
          <dgm:chPref val="3"/>
        </dgm:presLayoutVars>
      </dgm:prSet>
      <dgm:spPr/>
    </dgm:pt>
    <dgm:pt modelId="{E4213BC5-0219-42F3-AF93-05E101A3DA06}" type="pres">
      <dgm:prSet presAssocID="{A4DD6CB6-3D1F-4B08-8D89-56E09AFF562E}" presName="hierChild2" presStyleCnt="0"/>
      <dgm:spPr/>
    </dgm:pt>
    <dgm:pt modelId="{508505AE-972E-4B27-94FB-82F31F42C2E3}" type="pres">
      <dgm:prSet presAssocID="{CCAD6E44-85AC-445C-9298-A3F3E15FEF63}" presName="hierRoot1" presStyleCnt="0"/>
      <dgm:spPr/>
    </dgm:pt>
    <dgm:pt modelId="{AF4EF8EF-6601-466A-92B2-757889F0C82B}" type="pres">
      <dgm:prSet presAssocID="{CCAD6E44-85AC-445C-9298-A3F3E15FEF63}" presName="composite" presStyleCnt="0"/>
      <dgm:spPr/>
    </dgm:pt>
    <dgm:pt modelId="{2D85206F-1907-4914-B58E-465DD7C7C239}" type="pres">
      <dgm:prSet presAssocID="{CCAD6E44-85AC-445C-9298-A3F3E15FEF63}" presName="background" presStyleLbl="node0" presStyleIdx="1" presStyleCnt="2"/>
      <dgm:spPr/>
    </dgm:pt>
    <dgm:pt modelId="{6F481C24-DA93-4986-B195-9FFEDBC61C94}" type="pres">
      <dgm:prSet presAssocID="{CCAD6E44-85AC-445C-9298-A3F3E15FEF63}" presName="text" presStyleLbl="fgAcc0" presStyleIdx="1" presStyleCnt="2">
        <dgm:presLayoutVars>
          <dgm:chPref val="3"/>
        </dgm:presLayoutVars>
      </dgm:prSet>
      <dgm:spPr/>
    </dgm:pt>
    <dgm:pt modelId="{A6D1FE61-D281-4A28-860D-22D42F876F12}" type="pres">
      <dgm:prSet presAssocID="{CCAD6E44-85AC-445C-9298-A3F3E15FEF63}" presName="hierChild2" presStyleCnt="0"/>
      <dgm:spPr/>
    </dgm:pt>
    <dgm:pt modelId="{DA406E0D-E244-45C3-8A5A-7DC48C5DD06B}" type="pres">
      <dgm:prSet presAssocID="{4C2A4DAF-47E3-43FA-B2A7-A14E0CF4DAB3}" presName="Name10" presStyleLbl="parChTrans1D2" presStyleIdx="0" presStyleCnt="5"/>
      <dgm:spPr/>
    </dgm:pt>
    <dgm:pt modelId="{22132834-66CB-4AD2-8C7A-074202730FD5}" type="pres">
      <dgm:prSet presAssocID="{4B0052E8-CB76-469E-9E45-AAE9979D6A56}" presName="hierRoot2" presStyleCnt="0"/>
      <dgm:spPr/>
    </dgm:pt>
    <dgm:pt modelId="{EC0A08A9-3671-4F3A-957C-BBE1AFABF4A4}" type="pres">
      <dgm:prSet presAssocID="{4B0052E8-CB76-469E-9E45-AAE9979D6A56}" presName="composite2" presStyleCnt="0"/>
      <dgm:spPr/>
    </dgm:pt>
    <dgm:pt modelId="{18D9C68C-933C-4DCB-933F-69E66B0C3075}" type="pres">
      <dgm:prSet presAssocID="{4B0052E8-CB76-469E-9E45-AAE9979D6A56}" presName="background2" presStyleLbl="node2" presStyleIdx="0" presStyleCnt="5"/>
      <dgm:spPr/>
    </dgm:pt>
    <dgm:pt modelId="{14F9443A-C4C9-4675-8344-EFBF63A08E47}" type="pres">
      <dgm:prSet presAssocID="{4B0052E8-CB76-469E-9E45-AAE9979D6A56}" presName="text2" presStyleLbl="fgAcc2" presStyleIdx="0" presStyleCnt="5">
        <dgm:presLayoutVars>
          <dgm:chPref val="3"/>
        </dgm:presLayoutVars>
      </dgm:prSet>
      <dgm:spPr/>
    </dgm:pt>
    <dgm:pt modelId="{36903AE4-1D3B-4B4E-9055-E2CC5A97F844}" type="pres">
      <dgm:prSet presAssocID="{4B0052E8-CB76-469E-9E45-AAE9979D6A56}" presName="hierChild3" presStyleCnt="0"/>
      <dgm:spPr/>
    </dgm:pt>
    <dgm:pt modelId="{C9798B04-D33F-4F44-AC8C-C43C488820ED}" type="pres">
      <dgm:prSet presAssocID="{22828DAA-135E-4F7A-8111-F4F9856760C3}" presName="Name10" presStyleLbl="parChTrans1D2" presStyleIdx="1" presStyleCnt="5"/>
      <dgm:spPr/>
    </dgm:pt>
    <dgm:pt modelId="{3D72AAA9-1113-48D6-8158-1C12544C311E}" type="pres">
      <dgm:prSet presAssocID="{A564DDF5-182F-4139-811A-4E6B56978F68}" presName="hierRoot2" presStyleCnt="0"/>
      <dgm:spPr/>
    </dgm:pt>
    <dgm:pt modelId="{BD05C880-A579-4624-B2C1-3094429D90EA}" type="pres">
      <dgm:prSet presAssocID="{A564DDF5-182F-4139-811A-4E6B56978F68}" presName="composite2" presStyleCnt="0"/>
      <dgm:spPr/>
    </dgm:pt>
    <dgm:pt modelId="{81A8F82D-4670-4F4A-A276-7FDA305FB3DA}" type="pres">
      <dgm:prSet presAssocID="{A564DDF5-182F-4139-811A-4E6B56978F68}" presName="background2" presStyleLbl="node2" presStyleIdx="1" presStyleCnt="5"/>
      <dgm:spPr/>
    </dgm:pt>
    <dgm:pt modelId="{3DA61FE7-A496-4CC9-88AA-AB53BDC10EFF}" type="pres">
      <dgm:prSet presAssocID="{A564DDF5-182F-4139-811A-4E6B56978F68}" presName="text2" presStyleLbl="fgAcc2" presStyleIdx="1" presStyleCnt="5">
        <dgm:presLayoutVars>
          <dgm:chPref val="3"/>
        </dgm:presLayoutVars>
      </dgm:prSet>
      <dgm:spPr/>
    </dgm:pt>
    <dgm:pt modelId="{0CB91DFA-3F77-417D-B8F3-A4FAD0BB3477}" type="pres">
      <dgm:prSet presAssocID="{A564DDF5-182F-4139-811A-4E6B56978F68}" presName="hierChild3" presStyleCnt="0"/>
      <dgm:spPr/>
    </dgm:pt>
    <dgm:pt modelId="{794299FB-CEA0-4680-B9EF-8FDB11188EC2}" type="pres">
      <dgm:prSet presAssocID="{8376FF79-F57D-4952-BB01-6148341CDCD9}" presName="Name10" presStyleLbl="parChTrans1D2" presStyleIdx="2" presStyleCnt="5"/>
      <dgm:spPr/>
    </dgm:pt>
    <dgm:pt modelId="{01A2F0E3-428D-4987-96AA-8AD757E21D7A}" type="pres">
      <dgm:prSet presAssocID="{15380597-195F-49FC-9FE0-789CBED7177E}" presName="hierRoot2" presStyleCnt="0"/>
      <dgm:spPr/>
    </dgm:pt>
    <dgm:pt modelId="{EBE7CF3B-CB26-4F4B-8B6D-A519D441C376}" type="pres">
      <dgm:prSet presAssocID="{15380597-195F-49FC-9FE0-789CBED7177E}" presName="composite2" presStyleCnt="0"/>
      <dgm:spPr/>
    </dgm:pt>
    <dgm:pt modelId="{AF307E39-6726-442F-AC43-FA0F1C040979}" type="pres">
      <dgm:prSet presAssocID="{15380597-195F-49FC-9FE0-789CBED7177E}" presName="background2" presStyleLbl="node2" presStyleIdx="2" presStyleCnt="5"/>
      <dgm:spPr/>
    </dgm:pt>
    <dgm:pt modelId="{2F39050A-9C1D-497B-97DD-096AAF3C154E}" type="pres">
      <dgm:prSet presAssocID="{15380597-195F-49FC-9FE0-789CBED7177E}" presName="text2" presStyleLbl="fgAcc2" presStyleIdx="2" presStyleCnt="5" custLinFactNeighborY="3750">
        <dgm:presLayoutVars>
          <dgm:chPref val="3"/>
        </dgm:presLayoutVars>
      </dgm:prSet>
      <dgm:spPr/>
    </dgm:pt>
    <dgm:pt modelId="{6560B6B4-F3E2-44E4-AFD0-47861B5BFFF0}" type="pres">
      <dgm:prSet presAssocID="{15380597-195F-49FC-9FE0-789CBED7177E}" presName="hierChild3" presStyleCnt="0"/>
      <dgm:spPr/>
    </dgm:pt>
    <dgm:pt modelId="{7EBEAA8F-4A36-460D-AAC4-FE11E6F6602E}" type="pres">
      <dgm:prSet presAssocID="{646224BC-0C04-4747-952D-6FDA80E60EDB}" presName="Name10" presStyleLbl="parChTrans1D2" presStyleIdx="3" presStyleCnt="5"/>
      <dgm:spPr/>
    </dgm:pt>
    <dgm:pt modelId="{265F9883-0796-42F0-BF5B-4F3BF6FBAD8B}" type="pres">
      <dgm:prSet presAssocID="{B0DC44F1-0D2E-42FE-8C55-C3B01B21C4D3}" presName="hierRoot2" presStyleCnt="0"/>
      <dgm:spPr/>
    </dgm:pt>
    <dgm:pt modelId="{A2F51A42-D9D9-4827-9E31-B5741A9DF027}" type="pres">
      <dgm:prSet presAssocID="{B0DC44F1-0D2E-42FE-8C55-C3B01B21C4D3}" presName="composite2" presStyleCnt="0"/>
      <dgm:spPr/>
    </dgm:pt>
    <dgm:pt modelId="{F8031A67-A954-4D4B-B289-173F6099691A}" type="pres">
      <dgm:prSet presAssocID="{B0DC44F1-0D2E-42FE-8C55-C3B01B21C4D3}" presName="background2" presStyleLbl="node2" presStyleIdx="3" presStyleCnt="5"/>
      <dgm:spPr/>
    </dgm:pt>
    <dgm:pt modelId="{47DE07D3-1846-42D1-B3A2-4BC2DAA9CCA2}" type="pres">
      <dgm:prSet presAssocID="{B0DC44F1-0D2E-42FE-8C55-C3B01B21C4D3}" presName="text2" presStyleLbl="fgAcc2" presStyleIdx="3" presStyleCnt="5">
        <dgm:presLayoutVars>
          <dgm:chPref val="3"/>
        </dgm:presLayoutVars>
      </dgm:prSet>
      <dgm:spPr/>
    </dgm:pt>
    <dgm:pt modelId="{2465CA50-6598-46C4-92B6-F0D8D9BB0BFC}" type="pres">
      <dgm:prSet presAssocID="{B0DC44F1-0D2E-42FE-8C55-C3B01B21C4D3}" presName="hierChild3" presStyleCnt="0"/>
      <dgm:spPr/>
    </dgm:pt>
    <dgm:pt modelId="{F2CAD360-26B1-465A-9596-F243D41A890E}" type="pres">
      <dgm:prSet presAssocID="{0F210450-E9B0-424D-89F8-4823B9335190}" presName="Name10" presStyleLbl="parChTrans1D2" presStyleIdx="4" presStyleCnt="5"/>
      <dgm:spPr/>
    </dgm:pt>
    <dgm:pt modelId="{4E9A9995-F3F5-4B1C-A2F8-2C358F19C9FA}" type="pres">
      <dgm:prSet presAssocID="{76BED5BB-1664-4474-9339-D136A1B9CF72}" presName="hierRoot2" presStyleCnt="0"/>
      <dgm:spPr/>
    </dgm:pt>
    <dgm:pt modelId="{F5CB334D-946C-49F0-B71D-389EC451C400}" type="pres">
      <dgm:prSet presAssocID="{76BED5BB-1664-4474-9339-D136A1B9CF72}" presName="composite2" presStyleCnt="0"/>
      <dgm:spPr/>
    </dgm:pt>
    <dgm:pt modelId="{E05A3928-B7B7-4ADB-89A0-DB75E60AD101}" type="pres">
      <dgm:prSet presAssocID="{76BED5BB-1664-4474-9339-D136A1B9CF72}" presName="background2" presStyleLbl="node2" presStyleIdx="4" presStyleCnt="5"/>
      <dgm:spPr/>
    </dgm:pt>
    <dgm:pt modelId="{58BE7BB8-1621-44FD-A261-7426FFD6481A}" type="pres">
      <dgm:prSet presAssocID="{76BED5BB-1664-4474-9339-D136A1B9CF72}" presName="text2" presStyleLbl="fgAcc2" presStyleIdx="4" presStyleCnt="5">
        <dgm:presLayoutVars>
          <dgm:chPref val="3"/>
        </dgm:presLayoutVars>
      </dgm:prSet>
      <dgm:spPr/>
    </dgm:pt>
    <dgm:pt modelId="{C28A8773-4229-4C70-A660-198D8FED62C9}" type="pres">
      <dgm:prSet presAssocID="{76BED5BB-1664-4474-9339-D136A1B9CF72}" presName="hierChild3" presStyleCnt="0"/>
      <dgm:spPr/>
    </dgm:pt>
    <dgm:pt modelId="{91A0423D-5143-4D4B-B8A1-BAB466081B57}" type="pres">
      <dgm:prSet presAssocID="{819FEA97-8544-4B54-AF6E-EE823CEC8F92}" presName="Name17" presStyleLbl="parChTrans1D3" presStyleIdx="0" presStyleCnt="3"/>
      <dgm:spPr/>
    </dgm:pt>
    <dgm:pt modelId="{E89EBCB5-44E7-4EC6-B264-C7716172553B}" type="pres">
      <dgm:prSet presAssocID="{95CC0C13-6BA5-41C4-B618-F3EF49A2A7AB}" presName="hierRoot3" presStyleCnt="0"/>
      <dgm:spPr/>
    </dgm:pt>
    <dgm:pt modelId="{74552ADF-2B79-4B2F-AB79-A5CD0718F241}" type="pres">
      <dgm:prSet presAssocID="{95CC0C13-6BA5-41C4-B618-F3EF49A2A7AB}" presName="composite3" presStyleCnt="0"/>
      <dgm:spPr/>
    </dgm:pt>
    <dgm:pt modelId="{65579321-50A3-45EE-A15C-C183655E0D0B}" type="pres">
      <dgm:prSet presAssocID="{95CC0C13-6BA5-41C4-B618-F3EF49A2A7AB}" presName="background3" presStyleLbl="node3" presStyleIdx="0" presStyleCnt="3"/>
      <dgm:spPr/>
    </dgm:pt>
    <dgm:pt modelId="{A78AB728-515E-4222-BB34-7B57CF33E52B}" type="pres">
      <dgm:prSet presAssocID="{95CC0C13-6BA5-41C4-B618-F3EF49A2A7AB}" presName="text3" presStyleLbl="fgAcc3" presStyleIdx="0" presStyleCnt="3">
        <dgm:presLayoutVars>
          <dgm:chPref val="3"/>
        </dgm:presLayoutVars>
      </dgm:prSet>
      <dgm:spPr/>
    </dgm:pt>
    <dgm:pt modelId="{F858AAA6-79C5-4E11-A7E2-019D161ECCE7}" type="pres">
      <dgm:prSet presAssocID="{95CC0C13-6BA5-41C4-B618-F3EF49A2A7AB}" presName="hierChild4" presStyleCnt="0"/>
      <dgm:spPr/>
    </dgm:pt>
    <dgm:pt modelId="{72DB91D3-7EB5-4CE0-BF2F-8A6CD5AB861F}" type="pres">
      <dgm:prSet presAssocID="{C2CF481C-E0B1-4763-86D5-1EC28E946D4A}" presName="Name17" presStyleLbl="parChTrans1D3" presStyleIdx="1" presStyleCnt="3"/>
      <dgm:spPr/>
    </dgm:pt>
    <dgm:pt modelId="{4BFAFE09-63E1-4886-81EB-E1EB5B3AE93F}" type="pres">
      <dgm:prSet presAssocID="{F1A88C3D-C3AD-454E-A6CD-58A702E18BD9}" presName="hierRoot3" presStyleCnt="0"/>
      <dgm:spPr/>
    </dgm:pt>
    <dgm:pt modelId="{D5C733D3-7605-4F90-9BE6-3BFE7621B374}" type="pres">
      <dgm:prSet presAssocID="{F1A88C3D-C3AD-454E-A6CD-58A702E18BD9}" presName="composite3" presStyleCnt="0"/>
      <dgm:spPr/>
    </dgm:pt>
    <dgm:pt modelId="{812017F2-03D1-458F-9E95-B19A518C688C}" type="pres">
      <dgm:prSet presAssocID="{F1A88C3D-C3AD-454E-A6CD-58A702E18BD9}" presName="background3" presStyleLbl="node3" presStyleIdx="1" presStyleCnt="3"/>
      <dgm:spPr/>
    </dgm:pt>
    <dgm:pt modelId="{65C1EEC4-85A0-496F-9F0E-26A1104527E5}" type="pres">
      <dgm:prSet presAssocID="{F1A88C3D-C3AD-454E-A6CD-58A702E18BD9}" presName="text3" presStyleLbl="fgAcc3" presStyleIdx="1" presStyleCnt="3">
        <dgm:presLayoutVars>
          <dgm:chPref val="3"/>
        </dgm:presLayoutVars>
      </dgm:prSet>
      <dgm:spPr/>
    </dgm:pt>
    <dgm:pt modelId="{D119B841-2DA4-4C16-BD3A-504AA90DA564}" type="pres">
      <dgm:prSet presAssocID="{F1A88C3D-C3AD-454E-A6CD-58A702E18BD9}" presName="hierChild4" presStyleCnt="0"/>
      <dgm:spPr/>
    </dgm:pt>
    <dgm:pt modelId="{D41BE7E2-6E5D-494D-8BB3-539EFE40872A}" type="pres">
      <dgm:prSet presAssocID="{7162A982-2590-40D9-BC0B-1E6197B29E5E}" presName="Name17" presStyleLbl="parChTrans1D3" presStyleIdx="2" presStyleCnt="3"/>
      <dgm:spPr/>
    </dgm:pt>
    <dgm:pt modelId="{7B3F4AB6-B171-4372-96AF-9F70103099B0}" type="pres">
      <dgm:prSet presAssocID="{66DA42B5-AE13-4EF0-827C-5A24A9549FD5}" presName="hierRoot3" presStyleCnt="0"/>
      <dgm:spPr/>
    </dgm:pt>
    <dgm:pt modelId="{9BFB9716-DB87-4E7C-ABD2-7A6B612BA998}" type="pres">
      <dgm:prSet presAssocID="{66DA42B5-AE13-4EF0-827C-5A24A9549FD5}" presName="composite3" presStyleCnt="0"/>
      <dgm:spPr/>
    </dgm:pt>
    <dgm:pt modelId="{69A302D9-8026-4ACA-9915-DB7805358B24}" type="pres">
      <dgm:prSet presAssocID="{66DA42B5-AE13-4EF0-827C-5A24A9549FD5}" presName="background3" presStyleLbl="node3" presStyleIdx="2" presStyleCnt="3"/>
      <dgm:spPr/>
    </dgm:pt>
    <dgm:pt modelId="{0B50BD28-6D16-4D1E-8FB2-4EAADE9B426F}" type="pres">
      <dgm:prSet presAssocID="{66DA42B5-AE13-4EF0-827C-5A24A9549FD5}" presName="text3" presStyleLbl="fgAcc3" presStyleIdx="2" presStyleCnt="3">
        <dgm:presLayoutVars>
          <dgm:chPref val="3"/>
        </dgm:presLayoutVars>
      </dgm:prSet>
      <dgm:spPr/>
    </dgm:pt>
    <dgm:pt modelId="{A7693058-7F00-451B-B91A-765BFE59A8C7}" type="pres">
      <dgm:prSet presAssocID="{66DA42B5-AE13-4EF0-827C-5A24A9549FD5}" presName="hierChild4" presStyleCnt="0"/>
      <dgm:spPr/>
    </dgm:pt>
  </dgm:ptLst>
  <dgm:cxnLst>
    <dgm:cxn modelId="{4E36470A-286C-4F04-A62F-DAE293B10C2B}" srcId="{CCAD6E44-85AC-445C-9298-A3F3E15FEF63}" destId="{B0DC44F1-0D2E-42FE-8C55-C3B01B21C4D3}" srcOrd="3" destOrd="0" parTransId="{646224BC-0C04-4747-952D-6FDA80E60EDB}" sibTransId="{273ACCE5-1B88-4376-ADAC-18AA83F7C428}"/>
    <dgm:cxn modelId="{F9EFBF15-16B2-43F1-B7D4-EE66FB55A870}" type="presOf" srcId="{C2CF481C-E0B1-4763-86D5-1EC28E946D4A}" destId="{72DB91D3-7EB5-4CE0-BF2F-8A6CD5AB861F}" srcOrd="0" destOrd="0" presId="urn:microsoft.com/office/officeart/2005/8/layout/hierarchy1"/>
    <dgm:cxn modelId="{BF238B1C-8343-4D7B-B79B-7F3ED85F74EB}" type="presOf" srcId="{B0DC44F1-0D2E-42FE-8C55-C3B01B21C4D3}" destId="{47DE07D3-1846-42D1-B3A2-4BC2DAA9CCA2}" srcOrd="0" destOrd="0" presId="urn:microsoft.com/office/officeart/2005/8/layout/hierarchy1"/>
    <dgm:cxn modelId="{A8F02630-A4D2-4DF9-B4E5-6BC429B26792}" srcId="{CCAD6E44-85AC-445C-9298-A3F3E15FEF63}" destId="{4B0052E8-CB76-469E-9E45-AAE9979D6A56}" srcOrd="0" destOrd="0" parTransId="{4C2A4DAF-47E3-43FA-B2A7-A14E0CF4DAB3}" sibTransId="{AC7E51A0-9795-44FB-B9BB-8DB38BAD7B2F}"/>
    <dgm:cxn modelId="{4230B85B-1EEA-4538-BE1A-84E5ADFFC549}" srcId="{76BED5BB-1664-4474-9339-D136A1B9CF72}" destId="{95CC0C13-6BA5-41C4-B618-F3EF49A2A7AB}" srcOrd="0" destOrd="0" parTransId="{819FEA97-8544-4B54-AF6E-EE823CEC8F92}" sibTransId="{C1C75500-52D0-4C60-8308-0950292D6661}"/>
    <dgm:cxn modelId="{09C3B55D-81B9-4BF5-919D-B9F5E3709672}" type="presOf" srcId="{819FEA97-8544-4B54-AF6E-EE823CEC8F92}" destId="{91A0423D-5143-4D4B-B8A1-BAB466081B57}" srcOrd="0" destOrd="0" presId="urn:microsoft.com/office/officeart/2005/8/layout/hierarchy1"/>
    <dgm:cxn modelId="{E3B0C06C-A1CF-4AB9-80EA-00445C76EF62}" type="presOf" srcId="{22828DAA-135E-4F7A-8111-F4F9856760C3}" destId="{C9798B04-D33F-4F44-AC8C-C43C488820ED}" srcOrd="0" destOrd="0" presId="urn:microsoft.com/office/officeart/2005/8/layout/hierarchy1"/>
    <dgm:cxn modelId="{0D6E056D-C751-48AC-9521-03AA7FA4E8C5}" type="presOf" srcId="{A4DD6CB6-3D1F-4B08-8D89-56E09AFF562E}" destId="{1752322C-0B8E-4DF1-A46B-845EEFE0659D}" srcOrd="0" destOrd="0" presId="urn:microsoft.com/office/officeart/2005/8/layout/hierarchy1"/>
    <dgm:cxn modelId="{97D8196E-58B8-4AC2-A29E-B77745A336A4}" type="presOf" srcId="{F1A88C3D-C3AD-454E-A6CD-58A702E18BD9}" destId="{65C1EEC4-85A0-496F-9F0E-26A1104527E5}" srcOrd="0" destOrd="0" presId="urn:microsoft.com/office/officeart/2005/8/layout/hierarchy1"/>
    <dgm:cxn modelId="{27D7ED6F-0C09-440A-A07A-1F26602219A5}" type="presOf" srcId="{76BED5BB-1664-4474-9339-D136A1B9CF72}" destId="{58BE7BB8-1621-44FD-A261-7426FFD6481A}" srcOrd="0" destOrd="0" presId="urn:microsoft.com/office/officeart/2005/8/layout/hierarchy1"/>
    <dgm:cxn modelId="{B35FEF54-7E7E-41C8-8D8B-A3895035C345}" type="presOf" srcId="{CCAD6E44-85AC-445C-9298-A3F3E15FEF63}" destId="{6F481C24-DA93-4986-B195-9FFEDBC61C94}" srcOrd="0" destOrd="0" presId="urn:microsoft.com/office/officeart/2005/8/layout/hierarchy1"/>
    <dgm:cxn modelId="{FCD9FE7A-DA93-4F60-AF73-D681B2B1062C}" type="presOf" srcId="{15380597-195F-49FC-9FE0-789CBED7177E}" destId="{2F39050A-9C1D-497B-97DD-096AAF3C154E}" srcOrd="0" destOrd="0" presId="urn:microsoft.com/office/officeart/2005/8/layout/hierarchy1"/>
    <dgm:cxn modelId="{6092A281-7AC1-433F-BAAF-5E962755B094}" type="presOf" srcId="{4C2A4DAF-47E3-43FA-B2A7-A14E0CF4DAB3}" destId="{DA406E0D-E244-45C3-8A5A-7DC48C5DD06B}" srcOrd="0" destOrd="0" presId="urn:microsoft.com/office/officeart/2005/8/layout/hierarchy1"/>
    <dgm:cxn modelId="{40ED9B8B-06F4-45CC-BBF2-D3C8AD4CD307}" type="presOf" srcId="{66DA42B5-AE13-4EF0-827C-5A24A9549FD5}" destId="{0B50BD28-6D16-4D1E-8FB2-4EAADE9B426F}" srcOrd="0" destOrd="0" presId="urn:microsoft.com/office/officeart/2005/8/layout/hierarchy1"/>
    <dgm:cxn modelId="{521E318C-7DEA-4473-8423-987C51320691}" srcId="{76BED5BB-1664-4474-9339-D136A1B9CF72}" destId="{66DA42B5-AE13-4EF0-827C-5A24A9549FD5}" srcOrd="2" destOrd="0" parTransId="{7162A982-2590-40D9-BC0B-1E6197B29E5E}" sibTransId="{589D60BE-29CD-44C5-A51F-FF0038C8EA25}"/>
    <dgm:cxn modelId="{39CF3C8C-1009-4DB6-8949-22DF5475765B}" srcId="{76BED5BB-1664-4474-9339-D136A1B9CF72}" destId="{F1A88C3D-C3AD-454E-A6CD-58A702E18BD9}" srcOrd="1" destOrd="0" parTransId="{C2CF481C-E0B1-4763-86D5-1EC28E946D4A}" sibTransId="{D38CB275-761B-42D5-9E44-4F4A64150CDB}"/>
    <dgm:cxn modelId="{2456C895-F62E-44C7-8A33-71C2CBA1BB32}" srcId="{A483F7CC-9615-439D-9B4B-553D56E13E4F}" destId="{CCAD6E44-85AC-445C-9298-A3F3E15FEF63}" srcOrd="1" destOrd="0" parTransId="{722269E4-B42B-4BD8-9E5B-85FAA8F2F745}" sibTransId="{F288BA23-58C3-4D0E-ACC8-179A66ED29D8}"/>
    <dgm:cxn modelId="{5D603A97-1634-4275-8539-B7519AECF622}" srcId="{CCAD6E44-85AC-445C-9298-A3F3E15FEF63}" destId="{76BED5BB-1664-4474-9339-D136A1B9CF72}" srcOrd="4" destOrd="0" parTransId="{0F210450-E9B0-424D-89F8-4823B9335190}" sibTransId="{0C9F937B-9AFF-4B4D-8A35-B6CB5E9E9FAF}"/>
    <dgm:cxn modelId="{4CF1A598-0264-4828-B905-6F01CC729917}" srcId="{A483F7CC-9615-439D-9B4B-553D56E13E4F}" destId="{A4DD6CB6-3D1F-4B08-8D89-56E09AFF562E}" srcOrd="0" destOrd="0" parTransId="{8935E318-A313-47FD-AE36-5D8505FCD486}" sibTransId="{3475FBC0-6670-4C8B-A9EA-AA58FE94BCD9}"/>
    <dgm:cxn modelId="{F5464CA3-7084-408D-B5DE-A12FB518D40B}" type="presOf" srcId="{0F210450-E9B0-424D-89F8-4823B9335190}" destId="{F2CAD360-26B1-465A-9596-F243D41A890E}" srcOrd="0" destOrd="0" presId="urn:microsoft.com/office/officeart/2005/8/layout/hierarchy1"/>
    <dgm:cxn modelId="{959900A4-D8B7-4F1E-A1D9-54C71E1A84D0}" type="presOf" srcId="{A564DDF5-182F-4139-811A-4E6B56978F68}" destId="{3DA61FE7-A496-4CC9-88AA-AB53BDC10EFF}" srcOrd="0" destOrd="0" presId="urn:microsoft.com/office/officeart/2005/8/layout/hierarchy1"/>
    <dgm:cxn modelId="{9B1D00B1-C22F-4755-B45E-3CBEECEFE588}" srcId="{CCAD6E44-85AC-445C-9298-A3F3E15FEF63}" destId="{A564DDF5-182F-4139-811A-4E6B56978F68}" srcOrd="1" destOrd="0" parTransId="{22828DAA-135E-4F7A-8111-F4F9856760C3}" sibTransId="{24166ACD-BEFB-460F-B453-CE73BC5CA072}"/>
    <dgm:cxn modelId="{E96FE0C6-3614-4931-A4F6-4AECCEFE1516}" srcId="{CCAD6E44-85AC-445C-9298-A3F3E15FEF63}" destId="{15380597-195F-49FC-9FE0-789CBED7177E}" srcOrd="2" destOrd="0" parTransId="{8376FF79-F57D-4952-BB01-6148341CDCD9}" sibTransId="{3781938B-E1F9-4053-881F-9B0281692379}"/>
    <dgm:cxn modelId="{7FD78FD4-48C7-4318-B82E-8D9603AEF974}" type="presOf" srcId="{A483F7CC-9615-439D-9B4B-553D56E13E4F}" destId="{AA174D89-BF2B-4EAC-AA1A-DB6FCCB32D88}" srcOrd="0" destOrd="0" presId="urn:microsoft.com/office/officeart/2005/8/layout/hierarchy1"/>
    <dgm:cxn modelId="{8CAA48DE-A8B8-41AD-B09A-250258A39BE0}" type="presOf" srcId="{95CC0C13-6BA5-41C4-B618-F3EF49A2A7AB}" destId="{A78AB728-515E-4222-BB34-7B57CF33E52B}" srcOrd="0" destOrd="0" presId="urn:microsoft.com/office/officeart/2005/8/layout/hierarchy1"/>
    <dgm:cxn modelId="{074D4AEB-0A48-401C-9AB3-5059338357A2}" type="presOf" srcId="{4B0052E8-CB76-469E-9E45-AAE9979D6A56}" destId="{14F9443A-C4C9-4675-8344-EFBF63A08E47}" srcOrd="0" destOrd="0" presId="urn:microsoft.com/office/officeart/2005/8/layout/hierarchy1"/>
    <dgm:cxn modelId="{4C4C3FF6-0BCF-48AC-8768-70ED186450BF}" type="presOf" srcId="{7162A982-2590-40D9-BC0B-1E6197B29E5E}" destId="{D41BE7E2-6E5D-494D-8BB3-539EFE40872A}" srcOrd="0" destOrd="0" presId="urn:microsoft.com/office/officeart/2005/8/layout/hierarchy1"/>
    <dgm:cxn modelId="{BE3582FA-742D-4932-8E6B-0CE281BD7B84}" type="presOf" srcId="{646224BC-0C04-4747-952D-6FDA80E60EDB}" destId="{7EBEAA8F-4A36-460D-AAC4-FE11E6F6602E}" srcOrd="0" destOrd="0" presId="urn:microsoft.com/office/officeart/2005/8/layout/hierarchy1"/>
    <dgm:cxn modelId="{73C988FA-47B2-4600-9A7F-9671B32D7BB4}" type="presOf" srcId="{8376FF79-F57D-4952-BB01-6148341CDCD9}" destId="{794299FB-CEA0-4680-B9EF-8FDB11188EC2}" srcOrd="0" destOrd="0" presId="urn:microsoft.com/office/officeart/2005/8/layout/hierarchy1"/>
    <dgm:cxn modelId="{FE48865A-F8A6-4F19-8527-CB3C518575CB}" type="presParOf" srcId="{AA174D89-BF2B-4EAC-AA1A-DB6FCCB32D88}" destId="{48B1D0DC-2244-49D2-978D-F2AC14D1CD6A}" srcOrd="0" destOrd="0" presId="urn:microsoft.com/office/officeart/2005/8/layout/hierarchy1"/>
    <dgm:cxn modelId="{F31F0B48-89A7-45AE-B10D-B78B8C453EE2}" type="presParOf" srcId="{48B1D0DC-2244-49D2-978D-F2AC14D1CD6A}" destId="{A350C6BC-2012-461B-8143-3E1E96EF1C2D}" srcOrd="0" destOrd="0" presId="urn:microsoft.com/office/officeart/2005/8/layout/hierarchy1"/>
    <dgm:cxn modelId="{90045C69-3A5F-42C6-8B20-9C741E5E3CA0}" type="presParOf" srcId="{A350C6BC-2012-461B-8143-3E1E96EF1C2D}" destId="{6014F2F4-6119-4F7A-9DA7-50F3784DB41B}" srcOrd="0" destOrd="0" presId="urn:microsoft.com/office/officeart/2005/8/layout/hierarchy1"/>
    <dgm:cxn modelId="{58D7A64F-7053-41EF-B4B1-BAEDAC24AFBE}" type="presParOf" srcId="{A350C6BC-2012-461B-8143-3E1E96EF1C2D}" destId="{1752322C-0B8E-4DF1-A46B-845EEFE0659D}" srcOrd="1" destOrd="0" presId="urn:microsoft.com/office/officeart/2005/8/layout/hierarchy1"/>
    <dgm:cxn modelId="{7B65EB0D-D0D9-4CCF-A65A-9982F06DA26E}" type="presParOf" srcId="{48B1D0DC-2244-49D2-978D-F2AC14D1CD6A}" destId="{E4213BC5-0219-42F3-AF93-05E101A3DA06}" srcOrd="1" destOrd="0" presId="urn:microsoft.com/office/officeart/2005/8/layout/hierarchy1"/>
    <dgm:cxn modelId="{CA825D15-85D2-4DF0-90CC-A64D42D3B7C5}" type="presParOf" srcId="{AA174D89-BF2B-4EAC-AA1A-DB6FCCB32D88}" destId="{508505AE-972E-4B27-94FB-82F31F42C2E3}" srcOrd="1" destOrd="0" presId="urn:microsoft.com/office/officeart/2005/8/layout/hierarchy1"/>
    <dgm:cxn modelId="{9FB2E599-427E-4822-BBE9-24787CF13853}" type="presParOf" srcId="{508505AE-972E-4B27-94FB-82F31F42C2E3}" destId="{AF4EF8EF-6601-466A-92B2-757889F0C82B}" srcOrd="0" destOrd="0" presId="urn:microsoft.com/office/officeart/2005/8/layout/hierarchy1"/>
    <dgm:cxn modelId="{BAC5C3C4-740B-4C34-ABF9-8E1E942C8A16}" type="presParOf" srcId="{AF4EF8EF-6601-466A-92B2-757889F0C82B}" destId="{2D85206F-1907-4914-B58E-465DD7C7C239}" srcOrd="0" destOrd="0" presId="urn:microsoft.com/office/officeart/2005/8/layout/hierarchy1"/>
    <dgm:cxn modelId="{A9E6D27F-E2D4-458C-8DF6-651E528BD2AB}" type="presParOf" srcId="{AF4EF8EF-6601-466A-92B2-757889F0C82B}" destId="{6F481C24-DA93-4986-B195-9FFEDBC61C94}" srcOrd="1" destOrd="0" presId="urn:microsoft.com/office/officeart/2005/8/layout/hierarchy1"/>
    <dgm:cxn modelId="{90D1ADCD-6C3B-4E2E-8DF0-93759A4BE155}" type="presParOf" srcId="{508505AE-972E-4B27-94FB-82F31F42C2E3}" destId="{A6D1FE61-D281-4A28-860D-22D42F876F12}" srcOrd="1" destOrd="0" presId="urn:microsoft.com/office/officeart/2005/8/layout/hierarchy1"/>
    <dgm:cxn modelId="{60DF74BD-79E6-4307-8E2D-B2FEEDD8140D}" type="presParOf" srcId="{A6D1FE61-D281-4A28-860D-22D42F876F12}" destId="{DA406E0D-E244-45C3-8A5A-7DC48C5DD06B}" srcOrd="0" destOrd="0" presId="urn:microsoft.com/office/officeart/2005/8/layout/hierarchy1"/>
    <dgm:cxn modelId="{C44D66A7-2754-484D-9EC5-87EE477C1DF0}" type="presParOf" srcId="{A6D1FE61-D281-4A28-860D-22D42F876F12}" destId="{22132834-66CB-4AD2-8C7A-074202730FD5}" srcOrd="1" destOrd="0" presId="urn:microsoft.com/office/officeart/2005/8/layout/hierarchy1"/>
    <dgm:cxn modelId="{221ED99A-18FE-45A4-8465-A101694FBF53}" type="presParOf" srcId="{22132834-66CB-4AD2-8C7A-074202730FD5}" destId="{EC0A08A9-3671-4F3A-957C-BBE1AFABF4A4}" srcOrd="0" destOrd="0" presId="urn:microsoft.com/office/officeart/2005/8/layout/hierarchy1"/>
    <dgm:cxn modelId="{5ED96C5C-91D6-484F-8D01-6EF0426685C8}" type="presParOf" srcId="{EC0A08A9-3671-4F3A-957C-BBE1AFABF4A4}" destId="{18D9C68C-933C-4DCB-933F-69E66B0C3075}" srcOrd="0" destOrd="0" presId="urn:microsoft.com/office/officeart/2005/8/layout/hierarchy1"/>
    <dgm:cxn modelId="{06D8AB5C-5F8C-4050-B03B-E5758B3681E3}" type="presParOf" srcId="{EC0A08A9-3671-4F3A-957C-BBE1AFABF4A4}" destId="{14F9443A-C4C9-4675-8344-EFBF63A08E47}" srcOrd="1" destOrd="0" presId="urn:microsoft.com/office/officeart/2005/8/layout/hierarchy1"/>
    <dgm:cxn modelId="{6C2485C8-63AA-4A62-B30E-F6E2B653ED5F}" type="presParOf" srcId="{22132834-66CB-4AD2-8C7A-074202730FD5}" destId="{36903AE4-1D3B-4B4E-9055-E2CC5A97F844}" srcOrd="1" destOrd="0" presId="urn:microsoft.com/office/officeart/2005/8/layout/hierarchy1"/>
    <dgm:cxn modelId="{2D406A43-A587-4DBC-936E-ED0F36272AFC}" type="presParOf" srcId="{A6D1FE61-D281-4A28-860D-22D42F876F12}" destId="{C9798B04-D33F-4F44-AC8C-C43C488820ED}" srcOrd="2" destOrd="0" presId="urn:microsoft.com/office/officeart/2005/8/layout/hierarchy1"/>
    <dgm:cxn modelId="{0A70C3B3-41F7-471D-A506-07E8A7F39526}" type="presParOf" srcId="{A6D1FE61-D281-4A28-860D-22D42F876F12}" destId="{3D72AAA9-1113-48D6-8158-1C12544C311E}" srcOrd="3" destOrd="0" presId="urn:microsoft.com/office/officeart/2005/8/layout/hierarchy1"/>
    <dgm:cxn modelId="{79ACD106-33A1-47A1-8659-52BCD0D06315}" type="presParOf" srcId="{3D72AAA9-1113-48D6-8158-1C12544C311E}" destId="{BD05C880-A579-4624-B2C1-3094429D90EA}" srcOrd="0" destOrd="0" presId="urn:microsoft.com/office/officeart/2005/8/layout/hierarchy1"/>
    <dgm:cxn modelId="{346CA143-B4A0-4184-8FDC-19B4951688EF}" type="presParOf" srcId="{BD05C880-A579-4624-B2C1-3094429D90EA}" destId="{81A8F82D-4670-4F4A-A276-7FDA305FB3DA}" srcOrd="0" destOrd="0" presId="urn:microsoft.com/office/officeart/2005/8/layout/hierarchy1"/>
    <dgm:cxn modelId="{859DAE3A-35C1-45B8-BE30-0648125DFF3E}" type="presParOf" srcId="{BD05C880-A579-4624-B2C1-3094429D90EA}" destId="{3DA61FE7-A496-4CC9-88AA-AB53BDC10EFF}" srcOrd="1" destOrd="0" presId="urn:microsoft.com/office/officeart/2005/8/layout/hierarchy1"/>
    <dgm:cxn modelId="{D22DD47B-DFE0-4B5F-81F3-94A0B8957C21}" type="presParOf" srcId="{3D72AAA9-1113-48D6-8158-1C12544C311E}" destId="{0CB91DFA-3F77-417D-B8F3-A4FAD0BB3477}" srcOrd="1" destOrd="0" presId="urn:microsoft.com/office/officeart/2005/8/layout/hierarchy1"/>
    <dgm:cxn modelId="{447A2BEC-9CC5-48EA-932D-81C8DEBFDFC9}" type="presParOf" srcId="{A6D1FE61-D281-4A28-860D-22D42F876F12}" destId="{794299FB-CEA0-4680-B9EF-8FDB11188EC2}" srcOrd="4" destOrd="0" presId="urn:microsoft.com/office/officeart/2005/8/layout/hierarchy1"/>
    <dgm:cxn modelId="{9156043C-C406-43C7-AEE4-466DAD5E8C8C}" type="presParOf" srcId="{A6D1FE61-D281-4A28-860D-22D42F876F12}" destId="{01A2F0E3-428D-4987-96AA-8AD757E21D7A}" srcOrd="5" destOrd="0" presId="urn:microsoft.com/office/officeart/2005/8/layout/hierarchy1"/>
    <dgm:cxn modelId="{3FB12AA9-AF61-496E-A7BF-AA37A6764195}" type="presParOf" srcId="{01A2F0E3-428D-4987-96AA-8AD757E21D7A}" destId="{EBE7CF3B-CB26-4F4B-8B6D-A519D441C376}" srcOrd="0" destOrd="0" presId="urn:microsoft.com/office/officeart/2005/8/layout/hierarchy1"/>
    <dgm:cxn modelId="{5F48C1E5-E98B-4E7B-A07B-D05ECA9677EE}" type="presParOf" srcId="{EBE7CF3B-CB26-4F4B-8B6D-A519D441C376}" destId="{AF307E39-6726-442F-AC43-FA0F1C040979}" srcOrd="0" destOrd="0" presId="urn:microsoft.com/office/officeart/2005/8/layout/hierarchy1"/>
    <dgm:cxn modelId="{9FF56376-BE33-419A-B341-E1CB9229954F}" type="presParOf" srcId="{EBE7CF3B-CB26-4F4B-8B6D-A519D441C376}" destId="{2F39050A-9C1D-497B-97DD-096AAF3C154E}" srcOrd="1" destOrd="0" presId="urn:microsoft.com/office/officeart/2005/8/layout/hierarchy1"/>
    <dgm:cxn modelId="{322FC98A-CA17-41F1-97A2-E8E766C8F0F8}" type="presParOf" srcId="{01A2F0E3-428D-4987-96AA-8AD757E21D7A}" destId="{6560B6B4-F3E2-44E4-AFD0-47861B5BFFF0}" srcOrd="1" destOrd="0" presId="urn:microsoft.com/office/officeart/2005/8/layout/hierarchy1"/>
    <dgm:cxn modelId="{2B0AEB2B-278E-4E34-8960-BE5D45A65D1C}" type="presParOf" srcId="{A6D1FE61-D281-4A28-860D-22D42F876F12}" destId="{7EBEAA8F-4A36-460D-AAC4-FE11E6F6602E}" srcOrd="6" destOrd="0" presId="urn:microsoft.com/office/officeart/2005/8/layout/hierarchy1"/>
    <dgm:cxn modelId="{27C76313-8E56-490C-9450-AD8492D328BA}" type="presParOf" srcId="{A6D1FE61-D281-4A28-860D-22D42F876F12}" destId="{265F9883-0796-42F0-BF5B-4F3BF6FBAD8B}" srcOrd="7" destOrd="0" presId="urn:microsoft.com/office/officeart/2005/8/layout/hierarchy1"/>
    <dgm:cxn modelId="{E2BB6535-0612-452B-B710-C599BF007517}" type="presParOf" srcId="{265F9883-0796-42F0-BF5B-4F3BF6FBAD8B}" destId="{A2F51A42-D9D9-4827-9E31-B5741A9DF027}" srcOrd="0" destOrd="0" presId="urn:microsoft.com/office/officeart/2005/8/layout/hierarchy1"/>
    <dgm:cxn modelId="{BF7B4DF6-04AB-4EDA-967E-C6AA422A3982}" type="presParOf" srcId="{A2F51A42-D9D9-4827-9E31-B5741A9DF027}" destId="{F8031A67-A954-4D4B-B289-173F6099691A}" srcOrd="0" destOrd="0" presId="urn:microsoft.com/office/officeart/2005/8/layout/hierarchy1"/>
    <dgm:cxn modelId="{B893DB7E-0BED-4A44-9686-ACC46F64E66A}" type="presParOf" srcId="{A2F51A42-D9D9-4827-9E31-B5741A9DF027}" destId="{47DE07D3-1846-42D1-B3A2-4BC2DAA9CCA2}" srcOrd="1" destOrd="0" presId="urn:microsoft.com/office/officeart/2005/8/layout/hierarchy1"/>
    <dgm:cxn modelId="{773D3BF0-8FBC-4C77-A2A6-09F719535DA4}" type="presParOf" srcId="{265F9883-0796-42F0-BF5B-4F3BF6FBAD8B}" destId="{2465CA50-6598-46C4-92B6-F0D8D9BB0BFC}" srcOrd="1" destOrd="0" presId="urn:microsoft.com/office/officeart/2005/8/layout/hierarchy1"/>
    <dgm:cxn modelId="{51F2535F-4459-4FFC-9371-7618D79D5BF0}" type="presParOf" srcId="{A6D1FE61-D281-4A28-860D-22D42F876F12}" destId="{F2CAD360-26B1-465A-9596-F243D41A890E}" srcOrd="8" destOrd="0" presId="urn:microsoft.com/office/officeart/2005/8/layout/hierarchy1"/>
    <dgm:cxn modelId="{034DC5AD-E64F-464F-80CF-14F633433AFA}" type="presParOf" srcId="{A6D1FE61-D281-4A28-860D-22D42F876F12}" destId="{4E9A9995-F3F5-4B1C-A2F8-2C358F19C9FA}" srcOrd="9" destOrd="0" presId="urn:microsoft.com/office/officeart/2005/8/layout/hierarchy1"/>
    <dgm:cxn modelId="{EE646A01-58AB-43FF-9F0F-AD82C19DD1DB}" type="presParOf" srcId="{4E9A9995-F3F5-4B1C-A2F8-2C358F19C9FA}" destId="{F5CB334D-946C-49F0-B71D-389EC451C400}" srcOrd="0" destOrd="0" presId="urn:microsoft.com/office/officeart/2005/8/layout/hierarchy1"/>
    <dgm:cxn modelId="{C1EBB0B2-D391-4945-A38D-183135C4002F}" type="presParOf" srcId="{F5CB334D-946C-49F0-B71D-389EC451C400}" destId="{E05A3928-B7B7-4ADB-89A0-DB75E60AD101}" srcOrd="0" destOrd="0" presId="urn:microsoft.com/office/officeart/2005/8/layout/hierarchy1"/>
    <dgm:cxn modelId="{2628FA99-6065-45FC-A5AE-1CE137D939D8}" type="presParOf" srcId="{F5CB334D-946C-49F0-B71D-389EC451C400}" destId="{58BE7BB8-1621-44FD-A261-7426FFD6481A}" srcOrd="1" destOrd="0" presId="urn:microsoft.com/office/officeart/2005/8/layout/hierarchy1"/>
    <dgm:cxn modelId="{6C0AC5F5-A7B7-4A36-A465-FFF0068CCDD3}" type="presParOf" srcId="{4E9A9995-F3F5-4B1C-A2F8-2C358F19C9FA}" destId="{C28A8773-4229-4C70-A660-198D8FED62C9}" srcOrd="1" destOrd="0" presId="urn:microsoft.com/office/officeart/2005/8/layout/hierarchy1"/>
    <dgm:cxn modelId="{536038DF-8CD4-4FA2-B123-3290D9F17125}" type="presParOf" srcId="{C28A8773-4229-4C70-A660-198D8FED62C9}" destId="{91A0423D-5143-4D4B-B8A1-BAB466081B57}" srcOrd="0" destOrd="0" presId="urn:microsoft.com/office/officeart/2005/8/layout/hierarchy1"/>
    <dgm:cxn modelId="{EC3FD20E-4DEF-42E5-B316-DC86DF704A09}" type="presParOf" srcId="{C28A8773-4229-4C70-A660-198D8FED62C9}" destId="{E89EBCB5-44E7-4EC6-B264-C7716172553B}" srcOrd="1" destOrd="0" presId="urn:microsoft.com/office/officeart/2005/8/layout/hierarchy1"/>
    <dgm:cxn modelId="{50B2E168-CE99-4334-BBF5-2F98A060AC9B}" type="presParOf" srcId="{E89EBCB5-44E7-4EC6-B264-C7716172553B}" destId="{74552ADF-2B79-4B2F-AB79-A5CD0718F241}" srcOrd="0" destOrd="0" presId="urn:microsoft.com/office/officeart/2005/8/layout/hierarchy1"/>
    <dgm:cxn modelId="{A0894D2C-5D99-4799-934A-FD2609A83F07}" type="presParOf" srcId="{74552ADF-2B79-4B2F-AB79-A5CD0718F241}" destId="{65579321-50A3-45EE-A15C-C183655E0D0B}" srcOrd="0" destOrd="0" presId="urn:microsoft.com/office/officeart/2005/8/layout/hierarchy1"/>
    <dgm:cxn modelId="{610766F6-3D74-40E7-AF03-A0063FDFD5D7}" type="presParOf" srcId="{74552ADF-2B79-4B2F-AB79-A5CD0718F241}" destId="{A78AB728-515E-4222-BB34-7B57CF33E52B}" srcOrd="1" destOrd="0" presId="urn:microsoft.com/office/officeart/2005/8/layout/hierarchy1"/>
    <dgm:cxn modelId="{571CDC9E-282D-4393-A7B0-E4C05891465B}" type="presParOf" srcId="{E89EBCB5-44E7-4EC6-B264-C7716172553B}" destId="{F858AAA6-79C5-4E11-A7E2-019D161ECCE7}" srcOrd="1" destOrd="0" presId="urn:microsoft.com/office/officeart/2005/8/layout/hierarchy1"/>
    <dgm:cxn modelId="{76A1C148-6C2D-48B9-827A-87E3AB67B775}" type="presParOf" srcId="{C28A8773-4229-4C70-A660-198D8FED62C9}" destId="{72DB91D3-7EB5-4CE0-BF2F-8A6CD5AB861F}" srcOrd="2" destOrd="0" presId="urn:microsoft.com/office/officeart/2005/8/layout/hierarchy1"/>
    <dgm:cxn modelId="{D496F3DB-B6FF-448C-886E-6A11121DB0C1}" type="presParOf" srcId="{C28A8773-4229-4C70-A660-198D8FED62C9}" destId="{4BFAFE09-63E1-4886-81EB-E1EB5B3AE93F}" srcOrd="3" destOrd="0" presId="urn:microsoft.com/office/officeart/2005/8/layout/hierarchy1"/>
    <dgm:cxn modelId="{19BCA234-0173-41DD-BE9D-43B5BAA5CF5B}" type="presParOf" srcId="{4BFAFE09-63E1-4886-81EB-E1EB5B3AE93F}" destId="{D5C733D3-7605-4F90-9BE6-3BFE7621B374}" srcOrd="0" destOrd="0" presId="urn:microsoft.com/office/officeart/2005/8/layout/hierarchy1"/>
    <dgm:cxn modelId="{90639943-2E4C-425E-9B6C-8B43516E1F16}" type="presParOf" srcId="{D5C733D3-7605-4F90-9BE6-3BFE7621B374}" destId="{812017F2-03D1-458F-9E95-B19A518C688C}" srcOrd="0" destOrd="0" presId="urn:microsoft.com/office/officeart/2005/8/layout/hierarchy1"/>
    <dgm:cxn modelId="{0768460C-09D4-46A0-8D08-8366C685F7CF}" type="presParOf" srcId="{D5C733D3-7605-4F90-9BE6-3BFE7621B374}" destId="{65C1EEC4-85A0-496F-9F0E-26A1104527E5}" srcOrd="1" destOrd="0" presId="urn:microsoft.com/office/officeart/2005/8/layout/hierarchy1"/>
    <dgm:cxn modelId="{8135A826-6A78-42E9-AC3D-C13B922C8DCF}" type="presParOf" srcId="{4BFAFE09-63E1-4886-81EB-E1EB5B3AE93F}" destId="{D119B841-2DA4-4C16-BD3A-504AA90DA564}" srcOrd="1" destOrd="0" presId="urn:microsoft.com/office/officeart/2005/8/layout/hierarchy1"/>
    <dgm:cxn modelId="{41E83227-21CF-4ECA-A49F-97958A633EEE}" type="presParOf" srcId="{C28A8773-4229-4C70-A660-198D8FED62C9}" destId="{D41BE7E2-6E5D-494D-8BB3-539EFE40872A}" srcOrd="4" destOrd="0" presId="urn:microsoft.com/office/officeart/2005/8/layout/hierarchy1"/>
    <dgm:cxn modelId="{FD5D93F2-A4D6-40CB-B781-4CAFF0304C27}" type="presParOf" srcId="{C28A8773-4229-4C70-A660-198D8FED62C9}" destId="{7B3F4AB6-B171-4372-96AF-9F70103099B0}" srcOrd="5" destOrd="0" presId="urn:microsoft.com/office/officeart/2005/8/layout/hierarchy1"/>
    <dgm:cxn modelId="{FF1D9A09-D8D7-483D-9C9F-C22C2D19A580}" type="presParOf" srcId="{7B3F4AB6-B171-4372-96AF-9F70103099B0}" destId="{9BFB9716-DB87-4E7C-ABD2-7A6B612BA998}" srcOrd="0" destOrd="0" presId="urn:microsoft.com/office/officeart/2005/8/layout/hierarchy1"/>
    <dgm:cxn modelId="{AEAC6BA1-F711-4E09-8AF5-7B680C0B8E44}" type="presParOf" srcId="{9BFB9716-DB87-4E7C-ABD2-7A6B612BA998}" destId="{69A302D9-8026-4ACA-9915-DB7805358B24}" srcOrd="0" destOrd="0" presId="urn:microsoft.com/office/officeart/2005/8/layout/hierarchy1"/>
    <dgm:cxn modelId="{1486FB69-E787-4C65-AF3B-A24B8197E8CB}" type="presParOf" srcId="{9BFB9716-DB87-4E7C-ABD2-7A6B612BA998}" destId="{0B50BD28-6D16-4D1E-8FB2-4EAADE9B426F}" srcOrd="1" destOrd="0" presId="urn:microsoft.com/office/officeart/2005/8/layout/hierarchy1"/>
    <dgm:cxn modelId="{0859E620-48F0-4148-8622-949CF246336B}" type="presParOf" srcId="{7B3F4AB6-B171-4372-96AF-9F70103099B0}" destId="{A7693058-7F00-451B-B91A-765BFE59A8C7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12BC72A-1840-4194-83A4-BBE44BCAE25C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948D9CD0-9599-480E-96DC-E7DE21392227}">
      <dgm:prSet phldrT="[Text]"/>
      <dgm:spPr/>
      <dgm:t>
        <a:bodyPr/>
        <a:lstStyle/>
        <a:p>
          <a:r>
            <a:rPr lang="en-US" b="1" dirty="0">
              <a:latin typeface="Calibri"/>
              <a:cs typeface="Calibri"/>
            </a:rPr>
            <a:t>Stage 1:</a:t>
          </a:r>
        </a:p>
        <a:p>
          <a:pPr rtl="0"/>
          <a:r>
            <a:rPr lang="en-US" b="1" u="sng" dirty="0">
              <a:latin typeface="Calibri"/>
              <a:cs typeface="Calibri"/>
            </a:rPr>
            <a:t>HIV Asymptomatic</a:t>
          </a:r>
          <a:r>
            <a:rPr lang="en-US" b="1" dirty="0">
              <a:latin typeface="Calibri"/>
              <a:cs typeface="Calibri"/>
            </a:rPr>
            <a:t> for years</a:t>
          </a:r>
        </a:p>
      </dgm:t>
    </dgm:pt>
    <dgm:pt modelId="{1D331BF7-54CF-40D0-8620-D6EB420E9B6F}" type="parTrans" cxnId="{67769C57-B60C-43E2-81BE-8A0DDBBDD257}">
      <dgm:prSet/>
      <dgm:spPr/>
      <dgm:t>
        <a:bodyPr/>
        <a:lstStyle/>
        <a:p>
          <a:endParaRPr lang="en-US"/>
        </a:p>
      </dgm:t>
    </dgm:pt>
    <dgm:pt modelId="{FA18FB44-1C75-4EC3-8ED0-E9C93D8D7943}" type="sibTrans" cxnId="{67769C57-B60C-43E2-81BE-8A0DDBBDD257}">
      <dgm:prSet/>
      <dgm:spPr/>
      <dgm:t>
        <a:bodyPr/>
        <a:lstStyle/>
        <a:p>
          <a:endParaRPr lang="en-US"/>
        </a:p>
      </dgm:t>
    </dgm:pt>
    <dgm:pt modelId="{102BA983-C624-41F4-8985-5C55BB55B03B}">
      <dgm:prSet phldrT="[Text]"/>
      <dgm:spPr/>
      <dgm:t>
        <a:bodyPr/>
        <a:lstStyle/>
        <a:p>
          <a:r>
            <a:rPr lang="en-US" b="1" dirty="0">
              <a:latin typeface="Calibri"/>
              <a:cs typeface="Calibri"/>
            </a:rPr>
            <a:t>Stage 2:</a:t>
          </a:r>
        </a:p>
        <a:p>
          <a:pPr rtl="0"/>
          <a:r>
            <a:rPr lang="en-US" b="1" u="sng" dirty="0">
              <a:latin typeface="Calibri"/>
              <a:cs typeface="Calibri"/>
            </a:rPr>
            <a:t>HIV Symptomatic</a:t>
          </a:r>
          <a:r>
            <a:rPr lang="en-US" b="1" dirty="0">
              <a:latin typeface="Calibri"/>
              <a:cs typeface="Calibri"/>
            </a:rPr>
            <a:t> fevers, weight loss, swollen nodes</a:t>
          </a:r>
        </a:p>
      </dgm:t>
    </dgm:pt>
    <dgm:pt modelId="{93584E83-32C9-4574-9D96-27DCBB6E6417}" type="parTrans" cxnId="{B2203F0D-1324-46CD-818B-B0FEC883F251}">
      <dgm:prSet/>
      <dgm:spPr/>
      <dgm:t>
        <a:bodyPr/>
        <a:lstStyle/>
        <a:p>
          <a:endParaRPr lang="en-US"/>
        </a:p>
      </dgm:t>
    </dgm:pt>
    <dgm:pt modelId="{2A50EC05-E4DD-49A5-8C4D-28673AC179F8}" type="sibTrans" cxnId="{B2203F0D-1324-46CD-818B-B0FEC883F251}">
      <dgm:prSet/>
      <dgm:spPr/>
      <dgm:t>
        <a:bodyPr/>
        <a:lstStyle/>
        <a:p>
          <a:endParaRPr lang="en-US"/>
        </a:p>
      </dgm:t>
    </dgm:pt>
    <dgm:pt modelId="{E71120FA-81C9-4EC1-B800-C618CF31AFB1}">
      <dgm:prSet/>
      <dgm:spPr/>
      <dgm:t>
        <a:bodyPr/>
        <a:lstStyle/>
        <a:p>
          <a:r>
            <a:rPr lang="en-US" b="1" dirty="0">
              <a:latin typeface="Calibri"/>
              <a:cs typeface="Calibri"/>
            </a:rPr>
            <a:t>Stage 3:</a:t>
          </a:r>
        </a:p>
        <a:p>
          <a:r>
            <a:rPr lang="en-US" b="1" u="sng" dirty="0">
              <a:latin typeface="Calibri"/>
              <a:cs typeface="Calibri"/>
            </a:rPr>
            <a:t>AIDS</a:t>
          </a:r>
          <a:r>
            <a:rPr lang="en-US" b="1" dirty="0">
              <a:latin typeface="Calibri"/>
              <a:cs typeface="Calibri"/>
            </a:rPr>
            <a:t>: CD4&lt;200, or an AIDS defining disease</a:t>
          </a:r>
        </a:p>
      </dgm:t>
    </dgm:pt>
    <dgm:pt modelId="{4DAA5366-55F9-4CAD-B85A-E53C8A239AD7}" type="parTrans" cxnId="{4C2D4EC8-D98C-4119-BE9B-ED867EA3B1CB}">
      <dgm:prSet/>
      <dgm:spPr/>
      <dgm:t>
        <a:bodyPr/>
        <a:lstStyle/>
        <a:p>
          <a:endParaRPr lang="en-US"/>
        </a:p>
      </dgm:t>
    </dgm:pt>
    <dgm:pt modelId="{09F5FC75-8C4C-478E-A8B7-99872BD791D0}" type="sibTrans" cxnId="{4C2D4EC8-D98C-4119-BE9B-ED867EA3B1CB}">
      <dgm:prSet/>
      <dgm:spPr/>
      <dgm:t>
        <a:bodyPr/>
        <a:lstStyle/>
        <a:p>
          <a:endParaRPr lang="en-US"/>
        </a:p>
      </dgm:t>
    </dgm:pt>
    <dgm:pt modelId="{D90FB887-9795-4416-9F9D-5CFF655684DF}">
      <dgm:prSet phldrT="[Text]"/>
      <dgm:spPr/>
      <dgm:t>
        <a:bodyPr/>
        <a:lstStyle/>
        <a:p>
          <a:r>
            <a:rPr lang="en-US" b="1" dirty="0">
              <a:latin typeface="Calibri"/>
              <a:cs typeface="Calibri"/>
            </a:rPr>
            <a:t>Stage O:</a:t>
          </a:r>
        </a:p>
        <a:p>
          <a:pPr rtl="0"/>
          <a:r>
            <a:rPr lang="en-US" b="1" u="sng" dirty="0">
              <a:latin typeface="Calibri"/>
              <a:cs typeface="Calibri"/>
            </a:rPr>
            <a:t>Primary Infection</a:t>
          </a:r>
          <a:r>
            <a:rPr lang="en-US" b="1" dirty="0">
              <a:latin typeface="Calibri"/>
              <a:cs typeface="Calibri"/>
            </a:rPr>
            <a:t> like a cold</a:t>
          </a:r>
        </a:p>
      </dgm:t>
    </dgm:pt>
    <dgm:pt modelId="{41C03B4E-B795-49D8-AEBF-F346F9AAF059}" type="sibTrans" cxnId="{9597AF40-45DE-445F-9556-54AE9FACFA5C}">
      <dgm:prSet/>
      <dgm:spPr/>
      <dgm:t>
        <a:bodyPr/>
        <a:lstStyle/>
        <a:p>
          <a:endParaRPr lang="en-US"/>
        </a:p>
      </dgm:t>
    </dgm:pt>
    <dgm:pt modelId="{654C33C6-02C1-4804-99BB-CF0EE41F034F}" type="parTrans" cxnId="{9597AF40-45DE-445F-9556-54AE9FACFA5C}">
      <dgm:prSet/>
      <dgm:spPr/>
      <dgm:t>
        <a:bodyPr/>
        <a:lstStyle/>
        <a:p>
          <a:endParaRPr lang="en-US"/>
        </a:p>
      </dgm:t>
    </dgm:pt>
    <dgm:pt modelId="{FF2597E1-7559-4859-8870-61993C5E2136}" type="pres">
      <dgm:prSet presAssocID="{C12BC72A-1840-4194-83A4-BBE44BCAE25C}" presName="CompostProcess" presStyleCnt="0">
        <dgm:presLayoutVars>
          <dgm:dir/>
          <dgm:resizeHandles val="exact"/>
        </dgm:presLayoutVars>
      </dgm:prSet>
      <dgm:spPr/>
    </dgm:pt>
    <dgm:pt modelId="{48F16410-C81F-4DCA-A501-4374C10C2C98}" type="pres">
      <dgm:prSet presAssocID="{C12BC72A-1840-4194-83A4-BBE44BCAE25C}" presName="arrow" presStyleLbl="bgShp" presStyleIdx="0" presStyleCnt="1"/>
      <dgm:spPr/>
    </dgm:pt>
    <dgm:pt modelId="{4B2BAA72-D7C3-4F38-97AB-26E7A1DD0752}" type="pres">
      <dgm:prSet presAssocID="{C12BC72A-1840-4194-83A4-BBE44BCAE25C}" presName="linearProcess" presStyleCnt="0"/>
      <dgm:spPr/>
    </dgm:pt>
    <dgm:pt modelId="{E6C3EF7F-F16A-4767-922B-948F4F317024}" type="pres">
      <dgm:prSet presAssocID="{D90FB887-9795-4416-9F9D-5CFF655684DF}" presName="textNode" presStyleLbl="node1" presStyleIdx="0" presStyleCnt="4">
        <dgm:presLayoutVars>
          <dgm:bulletEnabled val="1"/>
        </dgm:presLayoutVars>
      </dgm:prSet>
      <dgm:spPr/>
    </dgm:pt>
    <dgm:pt modelId="{9C1CB5B2-3F8D-4247-94F3-D0FE0D971D8D}" type="pres">
      <dgm:prSet presAssocID="{41C03B4E-B795-49D8-AEBF-F346F9AAF059}" presName="sibTrans" presStyleCnt="0"/>
      <dgm:spPr/>
    </dgm:pt>
    <dgm:pt modelId="{A3D56FC0-0EFE-493B-8452-AFA93D25E50D}" type="pres">
      <dgm:prSet presAssocID="{948D9CD0-9599-480E-96DC-E7DE21392227}" presName="textNode" presStyleLbl="node1" presStyleIdx="1" presStyleCnt="4">
        <dgm:presLayoutVars>
          <dgm:bulletEnabled val="1"/>
        </dgm:presLayoutVars>
      </dgm:prSet>
      <dgm:spPr/>
    </dgm:pt>
    <dgm:pt modelId="{1BEB95EA-E216-40AC-B03E-AF070B8F11CB}" type="pres">
      <dgm:prSet presAssocID="{FA18FB44-1C75-4EC3-8ED0-E9C93D8D7943}" presName="sibTrans" presStyleCnt="0"/>
      <dgm:spPr/>
    </dgm:pt>
    <dgm:pt modelId="{75426E14-D28A-4EA4-8ADA-AA94BBC6DE24}" type="pres">
      <dgm:prSet presAssocID="{102BA983-C624-41F4-8985-5C55BB55B03B}" presName="textNode" presStyleLbl="node1" presStyleIdx="2" presStyleCnt="4">
        <dgm:presLayoutVars>
          <dgm:bulletEnabled val="1"/>
        </dgm:presLayoutVars>
      </dgm:prSet>
      <dgm:spPr/>
    </dgm:pt>
    <dgm:pt modelId="{0198EA0C-B5FE-43AA-B4C4-BE2D60D48DA4}" type="pres">
      <dgm:prSet presAssocID="{2A50EC05-E4DD-49A5-8C4D-28673AC179F8}" presName="sibTrans" presStyleCnt="0"/>
      <dgm:spPr/>
    </dgm:pt>
    <dgm:pt modelId="{C45FF1E0-05A2-4FA1-AE31-4558CB2D98A5}" type="pres">
      <dgm:prSet presAssocID="{E71120FA-81C9-4EC1-B800-C618CF31AFB1}" presName="textNode" presStyleLbl="node1" presStyleIdx="3" presStyleCnt="4">
        <dgm:presLayoutVars>
          <dgm:bulletEnabled val="1"/>
        </dgm:presLayoutVars>
      </dgm:prSet>
      <dgm:spPr/>
    </dgm:pt>
  </dgm:ptLst>
  <dgm:cxnLst>
    <dgm:cxn modelId="{F6FD8405-0E44-432A-9364-C1BD628AEADB}" type="presOf" srcId="{102BA983-C624-41F4-8985-5C55BB55B03B}" destId="{75426E14-D28A-4EA4-8ADA-AA94BBC6DE24}" srcOrd="0" destOrd="0" presId="urn:microsoft.com/office/officeart/2005/8/layout/hProcess9"/>
    <dgm:cxn modelId="{B2203F0D-1324-46CD-818B-B0FEC883F251}" srcId="{C12BC72A-1840-4194-83A4-BBE44BCAE25C}" destId="{102BA983-C624-41F4-8985-5C55BB55B03B}" srcOrd="2" destOrd="0" parTransId="{93584E83-32C9-4574-9D96-27DCBB6E6417}" sibTransId="{2A50EC05-E4DD-49A5-8C4D-28673AC179F8}"/>
    <dgm:cxn modelId="{CBC3CE1B-A8AF-40A9-9CF0-8DE1477A6915}" type="presOf" srcId="{E71120FA-81C9-4EC1-B800-C618CF31AFB1}" destId="{C45FF1E0-05A2-4FA1-AE31-4558CB2D98A5}" srcOrd="0" destOrd="0" presId="urn:microsoft.com/office/officeart/2005/8/layout/hProcess9"/>
    <dgm:cxn modelId="{928D6422-D357-4F8F-B82F-4F29438E364A}" type="presOf" srcId="{C12BC72A-1840-4194-83A4-BBE44BCAE25C}" destId="{FF2597E1-7559-4859-8870-61993C5E2136}" srcOrd="0" destOrd="0" presId="urn:microsoft.com/office/officeart/2005/8/layout/hProcess9"/>
    <dgm:cxn modelId="{9597AF40-45DE-445F-9556-54AE9FACFA5C}" srcId="{C12BC72A-1840-4194-83A4-BBE44BCAE25C}" destId="{D90FB887-9795-4416-9F9D-5CFF655684DF}" srcOrd="0" destOrd="0" parTransId="{654C33C6-02C1-4804-99BB-CF0EE41F034F}" sibTransId="{41C03B4E-B795-49D8-AEBF-F346F9AAF059}"/>
    <dgm:cxn modelId="{67769C57-B60C-43E2-81BE-8A0DDBBDD257}" srcId="{C12BC72A-1840-4194-83A4-BBE44BCAE25C}" destId="{948D9CD0-9599-480E-96DC-E7DE21392227}" srcOrd="1" destOrd="0" parTransId="{1D331BF7-54CF-40D0-8620-D6EB420E9B6F}" sibTransId="{FA18FB44-1C75-4EC3-8ED0-E9C93D8D7943}"/>
    <dgm:cxn modelId="{D0C2B25A-0833-4567-9829-30952B36F41C}" type="presOf" srcId="{948D9CD0-9599-480E-96DC-E7DE21392227}" destId="{A3D56FC0-0EFE-493B-8452-AFA93D25E50D}" srcOrd="0" destOrd="0" presId="urn:microsoft.com/office/officeart/2005/8/layout/hProcess9"/>
    <dgm:cxn modelId="{4C2D4EC8-D98C-4119-BE9B-ED867EA3B1CB}" srcId="{C12BC72A-1840-4194-83A4-BBE44BCAE25C}" destId="{E71120FA-81C9-4EC1-B800-C618CF31AFB1}" srcOrd="3" destOrd="0" parTransId="{4DAA5366-55F9-4CAD-B85A-E53C8A239AD7}" sibTransId="{09F5FC75-8C4C-478E-A8B7-99872BD791D0}"/>
    <dgm:cxn modelId="{18280FEB-8242-4258-B02F-64CD8FDD86CC}" type="presOf" srcId="{D90FB887-9795-4416-9F9D-5CFF655684DF}" destId="{E6C3EF7F-F16A-4767-922B-948F4F317024}" srcOrd="0" destOrd="0" presId="urn:microsoft.com/office/officeart/2005/8/layout/hProcess9"/>
    <dgm:cxn modelId="{C182BDE4-4180-4731-BE5E-920B6F36F1A1}" type="presParOf" srcId="{FF2597E1-7559-4859-8870-61993C5E2136}" destId="{48F16410-C81F-4DCA-A501-4374C10C2C98}" srcOrd="0" destOrd="0" presId="urn:microsoft.com/office/officeart/2005/8/layout/hProcess9"/>
    <dgm:cxn modelId="{6C2D4F0C-BA5E-4D83-BF84-19118D9C258F}" type="presParOf" srcId="{FF2597E1-7559-4859-8870-61993C5E2136}" destId="{4B2BAA72-D7C3-4F38-97AB-26E7A1DD0752}" srcOrd="1" destOrd="0" presId="urn:microsoft.com/office/officeart/2005/8/layout/hProcess9"/>
    <dgm:cxn modelId="{44819E62-9FCF-4299-AF70-7870370B5B4D}" type="presParOf" srcId="{4B2BAA72-D7C3-4F38-97AB-26E7A1DD0752}" destId="{E6C3EF7F-F16A-4767-922B-948F4F317024}" srcOrd="0" destOrd="0" presId="urn:microsoft.com/office/officeart/2005/8/layout/hProcess9"/>
    <dgm:cxn modelId="{BC96D63A-80CF-42D7-A085-65C65854BCF5}" type="presParOf" srcId="{4B2BAA72-D7C3-4F38-97AB-26E7A1DD0752}" destId="{9C1CB5B2-3F8D-4247-94F3-D0FE0D971D8D}" srcOrd="1" destOrd="0" presId="urn:microsoft.com/office/officeart/2005/8/layout/hProcess9"/>
    <dgm:cxn modelId="{20BED16F-CE7F-4A9E-B811-D071F5EDA2D0}" type="presParOf" srcId="{4B2BAA72-D7C3-4F38-97AB-26E7A1DD0752}" destId="{A3D56FC0-0EFE-493B-8452-AFA93D25E50D}" srcOrd="2" destOrd="0" presId="urn:microsoft.com/office/officeart/2005/8/layout/hProcess9"/>
    <dgm:cxn modelId="{A09F3E62-464A-4243-8E62-1011B8284276}" type="presParOf" srcId="{4B2BAA72-D7C3-4F38-97AB-26E7A1DD0752}" destId="{1BEB95EA-E216-40AC-B03E-AF070B8F11CB}" srcOrd="3" destOrd="0" presId="urn:microsoft.com/office/officeart/2005/8/layout/hProcess9"/>
    <dgm:cxn modelId="{1AAA7963-3989-438F-BB00-0D5F12ACB31B}" type="presParOf" srcId="{4B2BAA72-D7C3-4F38-97AB-26E7A1DD0752}" destId="{75426E14-D28A-4EA4-8ADA-AA94BBC6DE24}" srcOrd="4" destOrd="0" presId="urn:microsoft.com/office/officeart/2005/8/layout/hProcess9"/>
    <dgm:cxn modelId="{E41D26EB-F636-4EF3-B57F-1F364AA18BC6}" type="presParOf" srcId="{4B2BAA72-D7C3-4F38-97AB-26E7A1DD0752}" destId="{0198EA0C-B5FE-43AA-B4C4-BE2D60D48DA4}" srcOrd="5" destOrd="0" presId="urn:microsoft.com/office/officeart/2005/8/layout/hProcess9"/>
    <dgm:cxn modelId="{BA2628F3-4D97-4D01-9915-6524EA4966B3}" type="presParOf" srcId="{4B2BAA72-D7C3-4F38-97AB-26E7A1DD0752}" destId="{C45FF1E0-05A2-4FA1-AE31-4558CB2D98A5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558AC32-4805-46D4-89FD-5A5FE95D0C64}" type="doc">
      <dgm:prSet loTypeId="urn:microsoft.com/office/officeart/2005/8/layout/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CCD31A4-E69D-4258-9834-14B95C4BAFF2}">
      <dgm:prSet custT="1"/>
      <dgm:spPr/>
      <dgm:t>
        <a:bodyPr/>
        <a:lstStyle/>
        <a:p>
          <a:r>
            <a:rPr lang="en-US" sz="2800" dirty="0"/>
            <a:t>If clients are non complaint with their ART, they may develop viral strains that are resistant to their current medication regimen.</a:t>
          </a:r>
        </a:p>
      </dgm:t>
    </dgm:pt>
    <dgm:pt modelId="{B3F3CEBE-2888-4A25-9843-187E1A339C1D}" type="parTrans" cxnId="{B977A30E-2057-48E8-BDEB-CD33972E89BC}">
      <dgm:prSet/>
      <dgm:spPr/>
      <dgm:t>
        <a:bodyPr/>
        <a:lstStyle/>
        <a:p>
          <a:endParaRPr lang="en-US"/>
        </a:p>
      </dgm:t>
    </dgm:pt>
    <dgm:pt modelId="{72FA1D89-501A-404F-8807-E7D2F6938199}" type="sibTrans" cxnId="{B977A30E-2057-48E8-BDEB-CD33972E89BC}">
      <dgm:prSet/>
      <dgm:spPr/>
      <dgm:t>
        <a:bodyPr/>
        <a:lstStyle/>
        <a:p>
          <a:endParaRPr lang="en-US"/>
        </a:p>
      </dgm:t>
    </dgm:pt>
    <dgm:pt modelId="{411F9ADE-83E3-4F5D-8E42-B52FAA706384}">
      <dgm:prSet custT="1"/>
      <dgm:spPr/>
      <dgm:t>
        <a:bodyPr/>
        <a:lstStyle/>
        <a:p>
          <a:r>
            <a:rPr lang="en-US" sz="2800" dirty="0"/>
            <a:t>If resistant strains develop, antiretroviral therapy may not be as effective in treating HIV/AIDS.</a:t>
          </a:r>
        </a:p>
      </dgm:t>
    </dgm:pt>
    <dgm:pt modelId="{16AF2D2B-9100-4254-9545-05086E02FC63}" type="parTrans" cxnId="{EE057A2D-42F4-40FE-A5DC-12118384737B}">
      <dgm:prSet/>
      <dgm:spPr/>
      <dgm:t>
        <a:bodyPr/>
        <a:lstStyle/>
        <a:p>
          <a:endParaRPr lang="en-US"/>
        </a:p>
      </dgm:t>
    </dgm:pt>
    <dgm:pt modelId="{710DF57B-5411-456B-BCFB-F4F7D6883889}" type="sibTrans" cxnId="{EE057A2D-42F4-40FE-A5DC-12118384737B}">
      <dgm:prSet/>
      <dgm:spPr/>
      <dgm:t>
        <a:bodyPr/>
        <a:lstStyle/>
        <a:p>
          <a:endParaRPr lang="en-US"/>
        </a:p>
      </dgm:t>
    </dgm:pt>
    <dgm:pt modelId="{D3D37F81-D4D4-4DD5-B976-CE4BB8F2DE5D}">
      <dgm:prSet/>
      <dgm:spPr>
        <a:ln>
          <a:solidFill>
            <a:schemeClr val="accent6">
              <a:lumMod val="50000"/>
              <a:alpha val="90000"/>
            </a:schemeClr>
          </a:solidFill>
        </a:ln>
      </dgm:spPr>
      <dgm:t>
        <a:bodyPr/>
        <a:lstStyle/>
        <a:p>
          <a:r>
            <a:rPr lang="en-US" dirty="0"/>
            <a:t>Risk of progressing from HIV+ to AIDS.</a:t>
          </a:r>
        </a:p>
      </dgm:t>
    </dgm:pt>
    <dgm:pt modelId="{B084FFA1-2B6E-4ABF-92E4-34B45868CD80}" type="parTrans" cxnId="{52457B43-93C4-4440-A102-14DBC4500A37}">
      <dgm:prSet/>
      <dgm:spPr/>
      <dgm:t>
        <a:bodyPr/>
        <a:lstStyle/>
        <a:p>
          <a:endParaRPr lang="en-US"/>
        </a:p>
      </dgm:t>
    </dgm:pt>
    <dgm:pt modelId="{BF93B003-736B-4A00-BBFB-669C946F3425}" type="sibTrans" cxnId="{52457B43-93C4-4440-A102-14DBC4500A37}">
      <dgm:prSet/>
      <dgm:spPr/>
      <dgm:t>
        <a:bodyPr/>
        <a:lstStyle/>
        <a:p>
          <a:endParaRPr lang="en-US"/>
        </a:p>
      </dgm:t>
    </dgm:pt>
    <dgm:pt modelId="{8CC4C225-596B-4868-BAA4-C8F66BE14984}">
      <dgm:prSet/>
      <dgm:spPr>
        <a:ln>
          <a:solidFill>
            <a:schemeClr val="accent6">
              <a:lumMod val="50000"/>
              <a:alpha val="90000"/>
            </a:schemeClr>
          </a:solidFill>
        </a:ln>
      </dgm:spPr>
      <dgm:t>
        <a:bodyPr/>
        <a:lstStyle/>
        <a:p>
          <a:r>
            <a:rPr lang="en-US" dirty="0"/>
            <a:t>Increased risk of transmission. </a:t>
          </a:r>
        </a:p>
      </dgm:t>
    </dgm:pt>
    <dgm:pt modelId="{3D282116-BCEE-4CF1-8ED5-1D6665566497}" type="parTrans" cxnId="{3097616A-5820-4D7E-A555-6DC028421FBC}">
      <dgm:prSet/>
      <dgm:spPr/>
      <dgm:t>
        <a:bodyPr/>
        <a:lstStyle/>
        <a:p>
          <a:endParaRPr lang="en-US"/>
        </a:p>
      </dgm:t>
    </dgm:pt>
    <dgm:pt modelId="{07FD7DD2-A4FE-440D-8D2D-AC69A2F38141}" type="sibTrans" cxnId="{3097616A-5820-4D7E-A555-6DC028421FBC}">
      <dgm:prSet/>
      <dgm:spPr/>
      <dgm:t>
        <a:bodyPr/>
        <a:lstStyle/>
        <a:p>
          <a:endParaRPr lang="en-US"/>
        </a:p>
      </dgm:t>
    </dgm:pt>
    <dgm:pt modelId="{204C83A1-89E5-4415-BBDD-E8505E405DD0}" type="pres">
      <dgm:prSet presAssocID="{9558AC32-4805-46D4-89FD-5A5FE95D0C64}" presName="Name0" presStyleCnt="0">
        <dgm:presLayoutVars>
          <dgm:dir/>
          <dgm:animLvl val="lvl"/>
          <dgm:resizeHandles val="exact"/>
        </dgm:presLayoutVars>
      </dgm:prSet>
      <dgm:spPr/>
    </dgm:pt>
    <dgm:pt modelId="{CF07D772-E823-4F8C-95EB-0F8B0C54B319}" type="pres">
      <dgm:prSet presAssocID="{411F9ADE-83E3-4F5D-8E42-B52FAA706384}" presName="boxAndChildren" presStyleCnt="0"/>
      <dgm:spPr/>
    </dgm:pt>
    <dgm:pt modelId="{BD082E12-CF06-4BD4-B51E-6EFC7F71CC99}" type="pres">
      <dgm:prSet presAssocID="{411F9ADE-83E3-4F5D-8E42-B52FAA706384}" presName="parentTextBox" presStyleLbl="node1" presStyleIdx="0" presStyleCnt="2"/>
      <dgm:spPr/>
    </dgm:pt>
    <dgm:pt modelId="{5EEFDC95-5D89-4DE9-BD41-5B7F0625FE5D}" type="pres">
      <dgm:prSet presAssocID="{411F9ADE-83E3-4F5D-8E42-B52FAA706384}" presName="entireBox" presStyleLbl="node1" presStyleIdx="0" presStyleCnt="2"/>
      <dgm:spPr/>
    </dgm:pt>
    <dgm:pt modelId="{51F9EC89-3FCF-4373-8258-ECC12DC89754}" type="pres">
      <dgm:prSet presAssocID="{411F9ADE-83E3-4F5D-8E42-B52FAA706384}" presName="descendantBox" presStyleCnt="0"/>
      <dgm:spPr/>
    </dgm:pt>
    <dgm:pt modelId="{186052A3-ED1A-421C-AAD4-5B731C5E6831}" type="pres">
      <dgm:prSet presAssocID="{D3D37F81-D4D4-4DD5-B976-CE4BB8F2DE5D}" presName="childTextBox" presStyleLbl="fgAccFollowNode1" presStyleIdx="0" presStyleCnt="2">
        <dgm:presLayoutVars>
          <dgm:bulletEnabled val="1"/>
        </dgm:presLayoutVars>
      </dgm:prSet>
      <dgm:spPr/>
    </dgm:pt>
    <dgm:pt modelId="{A9BA10EC-3F00-400B-9ADF-AFEFD9424A00}" type="pres">
      <dgm:prSet presAssocID="{8CC4C225-596B-4868-BAA4-C8F66BE14984}" presName="childTextBox" presStyleLbl="fgAccFollowNode1" presStyleIdx="1" presStyleCnt="2">
        <dgm:presLayoutVars>
          <dgm:bulletEnabled val="1"/>
        </dgm:presLayoutVars>
      </dgm:prSet>
      <dgm:spPr/>
    </dgm:pt>
    <dgm:pt modelId="{13C1C9A6-856A-4C7E-9A13-2AC183D1A4E0}" type="pres">
      <dgm:prSet presAssocID="{72FA1D89-501A-404F-8807-E7D2F6938199}" presName="sp" presStyleCnt="0"/>
      <dgm:spPr/>
    </dgm:pt>
    <dgm:pt modelId="{1783291F-5326-488A-9A41-974F38C51CBF}" type="pres">
      <dgm:prSet presAssocID="{1CCD31A4-E69D-4258-9834-14B95C4BAFF2}" presName="arrowAndChildren" presStyleCnt="0"/>
      <dgm:spPr/>
    </dgm:pt>
    <dgm:pt modelId="{6FF07711-1E60-4400-B467-428549BDF6EF}" type="pres">
      <dgm:prSet presAssocID="{1CCD31A4-E69D-4258-9834-14B95C4BAFF2}" presName="parentTextArrow" presStyleLbl="node1" presStyleIdx="1" presStyleCnt="2"/>
      <dgm:spPr/>
    </dgm:pt>
  </dgm:ptLst>
  <dgm:cxnLst>
    <dgm:cxn modelId="{B977A30E-2057-48E8-BDEB-CD33972E89BC}" srcId="{9558AC32-4805-46D4-89FD-5A5FE95D0C64}" destId="{1CCD31A4-E69D-4258-9834-14B95C4BAFF2}" srcOrd="0" destOrd="0" parTransId="{B3F3CEBE-2888-4A25-9843-187E1A339C1D}" sibTransId="{72FA1D89-501A-404F-8807-E7D2F6938199}"/>
    <dgm:cxn modelId="{EE057A2D-42F4-40FE-A5DC-12118384737B}" srcId="{9558AC32-4805-46D4-89FD-5A5FE95D0C64}" destId="{411F9ADE-83E3-4F5D-8E42-B52FAA706384}" srcOrd="1" destOrd="0" parTransId="{16AF2D2B-9100-4254-9545-05086E02FC63}" sibTransId="{710DF57B-5411-456B-BCFB-F4F7D6883889}"/>
    <dgm:cxn modelId="{E20B5A38-988B-4986-8890-9192C14BDB2D}" type="presOf" srcId="{1CCD31A4-E69D-4258-9834-14B95C4BAFF2}" destId="{6FF07711-1E60-4400-B467-428549BDF6EF}" srcOrd="0" destOrd="0" presId="urn:microsoft.com/office/officeart/2005/8/layout/process4"/>
    <dgm:cxn modelId="{9ABE345F-49A4-4069-9F20-509285CE2D84}" type="presOf" srcId="{D3D37F81-D4D4-4DD5-B976-CE4BB8F2DE5D}" destId="{186052A3-ED1A-421C-AAD4-5B731C5E6831}" srcOrd="0" destOrd="0" presId="urn:microsoft.com/office/officeart/2005/8/layout/process4"/>
    <dgm:cxn modelId="{52457B43-93C4-4440-A102-14DBC4500A37}" srcId="{411F9ADE-83E3-4F5D-8E42-B52FAA706384}" destId="{D3D37F81-D4D4-4DD5-B976-CE4BB8F2DE5D}" srcOrd="0" destOrd="0" parTransId="{B084FFA1-2B6E-4ABF-92E4-34B45868CD80}" sibTransId="{BF93B003-736B-4A00-BBFB-669C946F3425}"/>
    <dgm:cxn modelId="{3097616A-5820-4D7E-A555-6DC028421FBC}" srcId="{411F9ADE-83E3-4F5D-8E42-B52FAA706384}" destId="{8CC4C225-596B-4868-BAA4-C8F66BE14984}" srcOrd="1" destOrd="0" parTransId="{3D282116-BCEE-4CF1-8ED5-1D6665566497}" sibTransId="{07FD7DD2-A4FE-440D-8D2D-AC69A2F38141}"/>
    <dgm:cxn modelId="{A6553E4D-2450-4374-BC04-8A0392E3E599}" type="presOf" srcId="{9558AC32-4805-46D4-89FD-5A5FE95D0C64}" destId="{204C83A1-89E5-4415-BBDD-E8505E405DD0}" srcOrd="0" destOrd="0" presId="urn:microsoft.com/office/officeart/2005/8/layout/process4"/>
    <dgm:cxn modelId="{8325576D-1F49-4299-BC5D-3D6E432B04CD}" type="presOf" srcId="{411F9ADE-83E3-4F5D-8E42-B52FAA706384}" destId="{BD082E12-CF06-4BD4-B51E-6EFC7F71CC99}" srcOrd="0" destOrd="0" presId="urn:microsoft.com/office/officeart/2005/8/layout/process4"/>
    <dgm:cxn modelId="{A61E9C9C-8DFD-4C34-9291-E6BCFF187E38}" type="presOf" srcId="{8CC4C225-596B-4868-BAA4-C8F66BE14984}" destId="{A9BA10EC-3F00-400B-9ADF-AFEFD9424A00}" srcOrd="0" destOrd="0" presId="urn:microsoft.com/office/officeart/2005/8/layout/process4"/>
    <dgm:cxn modelId="{D15DCAD1-EA9A-4090-96D5-9C2FBABE7EB7}" type="presOf" srcId="{411F9ADE-83E3-4F5D-8E42-B52FAA706384}" destId="{5EEFDC95-5D89-4DE9-BD41-5B7F0625FE5D}" srcOrd="1" destOrd="0" presId="urn:microsoft.com/office/officeart/2005/8/layout/process4"/>
    <dgm:cxn modelId="{74A7A021-B58F-4E1F-9621-698CAC204681}" type="presParOf" srcId="{204C83A1-89E5-4415-BBDD-E8505E405DD0}" destId="{CF07D772-E823-4F8C-95EB-0F8B0C54B319}" srcOrd="0" destOrd="0" presId="urn:microsoft.com/office/officeart/2005/8/layout/process4"/>
    <dgm:cxn modelId="{F42489B8-5C3E-4B92-A0E5-D881F2891E28}" type="presParOf" srcId="{CF07D772-E823-4F8C-95EB-0F8B0C54B319}" destId="{BD082E12-CF06-4BD4-B51E-6EFC7F71CC99}" srcOrd="0" destOrd="0" presId="urn:microsoft.com/office/officeart/2005/8/layout/process4"/>
    <dgm:cxn modelId="{A221C415-BA95-4CC7-8457-18993DABB16A}" type="presParOf" srcId="{CF07D772-E823-4F8C-95EB-0F8B0C54B319}" destId="{5EEFDC95-5D89-4DE9-BD41-5B7F0625FE5D}" srcOrd="1" destOrd="0" presId="urn:microsoft.com/office/officeart/2005/8/layout/process4"/>
    <dgm:cxn modelId="{E45134F5-1A38-497F-AF62-38080DDC3B70}" type="presParOf" srcId="{CF07D772-E823-4F8C-95EB-0F8B0C54B319}" destId="{51F9EC89-3FCF-4373-8258-ECC12DC89754}" srcOrd="2" destOrd="0" presId="urn:microsoft.com/office/officeart/2005/8/layout/process4"/>
    <dgm:cxn modelId="{DA620BD8-5798-4DA7-ACA3-717023A95229}" type="presParOf" srcId="{51F9EC89-3FCF-4373-8258-ECC12DC89754}" destId="{186052A3-ED1A-421C-AAD4-5B731C5E6831}" srcOrd="0" destOrd="0" presId="urn:microsoft.com/office/officeart/2005/8/layout/process4"/>
    <dgm:cxn modelId="{CD089033-6F08-413F-BD85-45E3E3693779}" type="presParOf" srcId="{51F9EC89-3FCF-4373-8258-ECC12DC89754}" destId="{A9BA10EC-3F00-400B-9ADF-AFEFD9424A00}" srcOrd="1" destOrd="0" presId="urn:microsoft.com/office/officeart/2005/8/layout/process4"/>
    <dgm:cxn modelId="{CAF33ED7-F1D8-4A04-99D6-94110B8831F4}" type="presParOf" srcId="{204C83A1-89E5-4415-BBDD-E8505E405DD0}" destId="{13C1C9A6-856A-4C7E-9A13-2AC183D1A4E0}" srcOrd="1" destOrd="0" presId="urn:microsoft.com/office/officeart/2005/8/layout/process4"/>
    <dgm:cxn modelId="{BCDEE446-6DA6-444C-8B95-3E4D4B71048B}" type="presParOf" srcId="{204C83A1-89E5-4415-BBDD-E8505E405DD0}" destId="{1783291F-5326-488A-9A41-974F38C51CBF}" srcOrd="2" destOrd="0" presId="urn:microsoft.com/office/officeart/2005/8/layout/process4"/>
    <dgm:cxn modelId="{68FA9585-325E-409F-AD4C-C75FE62C8C62}" type="presParOf" srcId="{1783291F-5326-488A-9A41-974F38C51CBF}" destId="{6FF07711-1E60-4400-B467-428549BDF6EF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E719418-C6B3-47CC-B190-C254C6D9F073}" type="doc">
      <dgm:prSet loTypeId="urn:microsoft.com/office/officeart/2005/8/layout/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5B06027B-A154-4B87-841C-905430CB120E}">
      <dgm:prSet custT="1"/>
      <dgm:spPr/>
      <dgm:t>
        <a:bodyPr/>
        <a:lstStyle/>
        <a:p>
          <a:r>
            <a: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Monitor lab results</a:t>
          </a:r>
        </a:p>
      </dgm:t>
    </dgm:pt>
    <dgm:pt modelId="{C6E80380-5C43-404A-A35E-1401755D5D83}" type="parTrans" cxnId="{18971CBF-91B8-4323-B16A-CD15806C9CC2}">
      <dgm:prSet/>
      <dgm:spPr/>
      <dgm:t>
        <a:bodyPr/>
        <a:lstStyle/>
        <a:p>
          <a:endParaRPr lang="en-US"/>
        </a:p>
      </dgm:t>
    </dgm:pt>
    <dgm:pt modelId="{7E9800B1-FD86-4184-B115-E7ED12D2D5F2}" type="sibTrans" cxnId="{18971CBF-91B8-4323-B16A-CD15806C9CC2}">
      <dgm:prSet/>
      <dgm:spPr/>
      <dgm:t>
        <a:bodyPr/>
        <a:lstStyle/>
        <a:p>
          <a:endParaRPr lang="en-US"/>
        </a:p>
      </dgm:t>
    </dgm:pt>
    <dgm:pt modelId="{6F1A663F-F998-4CE3-8D64-F0C68F136435}">
      <dgm:prSet/>
      <dgm:spPr/>
      <dgm:t>
        <a:bodyPr/>
        <a:lstStyle/>
        <a:p>
          <a:r>
            <a:rPr lang="en-US"/>
            <a:t>CBC</a:t>
          </a:r>
        </a:p>
      </dgm:t>
    </dgm:pt>
    <dgm:pt modelId="{6A73570F-1CC8-4079-AD1C-04C9CFF0F5DE}" type="parTrans" cxnId="{E6E0D673-C75B-4DB0-B5FE-C915DF8BCCBB}">
      <dgm:prSet/>
      <dgm:spPr/>
      <dgm:t>
        <a:bodyPr/>
        <a:lstStyle/>
        <a:p>
          <a:endParaRPr lang="en-US"/>
        </a:p>
      </dgm:t>
    </dgm:pt>
    <dgm:pt modelId="{A423CCFF-D416-4800-BD5D-17D365303DD8}" type="sibTrans" cxnId="{E6E0D673-C75B-4DB0-B5FE-C915DF8BCCBB}">
      <dgm:prSet/>
      <dgm:spPr/>
      <dgm:t>
        <a:bodyPr/>
        <a:lstStyle/>
        <a:p>
          <a:endParaRPr lang="en-US"/>
        </a:p>
      </dgm:t>
    </dgm:pt>
    <dgm:pt modelId="{2A9AD042-38A4-44F5-BF12-E6EA518E15D2}">
      <dgm:prSet/>
      <dgm:spPr/>
      <dgm:t>
        <a:bodyPr/>
        <a:lstStyle/>
        <a:p>
          <a:r>
            <a:rPr lang="en-US"/>
            <a:t>LFT</a:t>
          </a:r>
        </a:p>
      </dgm:t>
    </dgm:pt>
    <dgm:pt modelId="{EDFD0644-3284-475E-B3E4-008DE1D0DB89}" type="parTrans" cxnId="{C9B2C5AC-EF61-49B0-9C2D-9A1E9A978BDA}">
      <dgm:prSet/>
      <dgm:spPr/>
      <dgm:t>
        <a:bodyPr/>
        <a:lstStyle/>
        <a:p>
          <a:endParaRPr lang="en-US"/>
        </a:p>
      </dgm:t>
    </dgm:pt>
    <dgm:pt modelId="{7B95141E-7E03-45E4-9A1C-6464E2571FB6}" type="sibTrans" cxnId="{C9B2C5AC-EF61-49B0-9C2D-9A1E9A978BDA}">
      <dgm:prSet/>
      <dgm:spPr/>
      <dgm:t>
        <a:bodyPr/>
        <a:lstStyle/>
        <a:p>
          <a:endParaRPr lang="en-US"/>
        </a:p>
      </dgm:t>
    </dgm:pt>
    <dgm:pt modelId="{06B866EA-ADE9-498A-9FCB-7F924C982E7C}">
      <dgm:prSet/>
      <dgm:spPr/>
      <dgm:t>
        <a:bodyPr/>
        <a:lstStyle/>
        <a:p>
          <a:r>
            <a:rPr lang="en-US"/>
            <a:t>CD4 count</a:t>
          </a:r>
        </a:p>
      </dgm:t>
    </dgm:pt>
    <dgm:pt modelId="{6BEF4F66-BBE1-431B-9825-55FADFD20F87}" type="parTrans" cxnId="{515FD013-4CD3-4026-B6BC-9C17553DE8A4}">
      <dgm:prSet/>
      <dgm:spPr/>
      <dgm:t>
        <a:bodyPr/>
        <a:lstStyle/>
        <a:p>
          <a:endParaRPr lang="en-US"/>
        </a:p>
      </dgm:t>
    </dgm:pt>
    <dgm:pt modelId="{5AD87441-0D6D-4454-9B37-F907E8FA9EE5}" type="sibTrans" cxnId="{515FD013-4CD3-4026-B6BC-9C17553DE8A4}">
      <dgm:prSet/>
      <dgm:spPr/>
      <dgm:t>
        <a:bodyPr/>
        <a:lstStyle/>
        <a:p>
          <a:endParaRPr lang="en-US"/>
        </a:p>
      </dgm:t>
    </dgm:pt>
    <dgm:pt modelId="{7EC50B98-D77E-4F04-8055-33A9BE09A330}">
      <dgm:prSet custT="1"/>
      <dgm:spPr/>
      <dgm:t>
        <a:bodyPr/>
        <a:lstStyle/>
        <a:p>
          <a:r>
            <a: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Client education</a:t>
          </a:r>
        </a:p>
      </dgm:t>
    </dgm:pt>
    <dgm:pt modelId="{A45EFD34-494F-42EC-924E-DE0FCB00BB7C}" type="parTrans" cxnId="{01DC4A9E-DA92-4FAF-99B0-6E11AABE7FC8}">
      <dgm:prSet/>
      <dgm:spPr/>
      <dgm:t>
        <a:bodyPr/>
        <a:lstStyle/>
        <a:p>
          <a:endParaRPr lang="en-US"/>
        </a:p>
      </dgm:t>
    </dgm:pt>
    <dgm:pt modelId="{523AA5B3-89ED-4614-9E13-B100F1466373}" type="sibTrans" cxnId="{01DC4A9E-DA92-4FAF-99B0-6E11AABE7FC8}">
      <dgm:prSet/>
      <dgm:spPr/>
      <dgm:t>
        <a:bodyPr/>
        <a:lstStyle/>
        <a:p>
          <a:endParaRPr lang="en-US"/>
        </a:p>
      </dgm:t>
    </dgm:pt>
    <dgm:pt modelId="{9CA2CDEF-4EC1-4D71-AF13-460C32F7BA86}">
      <dgm:prSet/>
      <dgm:spPr/>
      <dgm:t>
        <a:bodyPr/>
        <a:lstStyle/>
        <a:p>
          <a:r>
            <a:rPr lang="en-US"/>
            <a:t>Adverse effects of medications</a:t>
          </a:r>
        </a:p>
      </dgm:t>
    </dgm:pt>
    <dgm:pt modelId="{50C0C4FB-A0AB-4F5E-A5E5-A318527DF63E}" type="parTrans" cxnId="{3C85E8F6-4C64-4F38-B66D-7CC629D5AAFC}">
      <dgm:prSet/>
      <dgm:spPr/>
      <dgm:t>
        <a:bodyPr/>
        <a:lstStyle/>
        <a:p>
          <a:endParaRPr lang="en-US"/>
        </a:p>
      </dgm:t>
    </dgm:pt>
    <dgm:pt modelId="{352D0A83-56F3-41D0-AED8-4D6792ED2884}" type="sibTrans" cxnId="{3C85E8F6-4C64-4F38-B66D-7CC629D5AAFC}">
      <dgm:prSet/>
      <dgm:spPr/>
      <dgm:t>
        <a:bodyPr/>
        <a:lstStyle/>
        <a:p>
          <a:endParaRPr lang="en-US"/>
        </a:p>
      </dgm:t>
    </dgm:pt>
    <dgm:pt modelId="{0D46F0E8-831B-4526-97D3-925871F58C65}">
      <dgm:prSet/>
      <dgm:spPr/>
      <dgm:t>
        <a:bodyPr/>
        <a:lstStyle/>
        <a:p>
          <a:r>
            <a:rPr lang="en-US"/>
            <a:t>Methods to decrease the severity of adverse effects</a:t>
          </a:r>
        </a:p>
      </dgm:t>
    </dgm:pt>
    <dgm:pt modelId="{327D84C7-FDA8-452F-AFE3-CD1E5942CC52}" type="parTrans" cxnId="{94745AA7-DD2D-40A7-B831-709AA70EB022}">
      <dgm:prSet/>
      <dgm:spPr/>
      <dgm:t>
        <a:bodyPr/>
        <a:lstStyle/>
        <a:p>
          <a:endParaRPr lang="en-US"/>
        </a:p>
      </dgm:t>
    </dgm:pt>
    <dgm:pt modelId="{7D0F2D88-EC99-4549-A650-FB383203CAF9}" type="sibTrans" cxnId="{94745AA7-DD2D-40A7-B831-709AA70EB022}">
      <dgm:prSet/>
      <dgm:spPr/>
      <dgm:t>
        <a:bodyPr/>
        <a:lstStyle/>
        <a:p>
          <a:endParaRPr lang="en-US"/>
        </a:p>
      </dgm:t>
    </dgm:pt>
    <dgm:pt modelId="{24FED2F0-DC1F-45A3-8313-8B2CA7B5871E}">
      <dgm:prSet/>
      <dgm:spPr/>
      <dgm:t>
        <a:bodyPr/>
        <a:lstStyle/>
        <a:p>
          <a:r>
            <a:rPr lang="en-US"/>
            <a:t>Compliance</a:t>
          </a:r>
        </a:p>
      </dgm:t>
    </dgm:pt>
    <dgm:pt modelId="{5C2EA67E-2ABC-48EF-8D77-034E25A427E7}" type="parTrans" cxnId="{DA42A9AD-3699-49A1-8F79-EAE07C8D6A7C}">
      <dgm:prSet/>
      <dgm:spPr/>
      <dgm:t>
        <a:bodyPr/>
        <a:lstStyle/>
        <a:p>
          <a:endParaRPr lang="en-US"/>
        </a:p>
      </dgm:t>
    </dgm:pt>
    <dgm:pt modelId="{EBC279BF-1060-4AF4-A172-0FAE1E051EEE}" type="sibTrans" cxnId="{DA42A9AD-3699-49A1-8F79-EAE07C8D6A7C}">
      <dgm:prSet/>
      <dgm:spPr/>
      <dgm:t>
        <a:bodyPr/>
        <a:lstStyle/>
        <a:p>
          <a:endParaRPr lang="en-US"/>
        </a:p>
      </dgm:t>
    </dgm:pt>
    <dgm:pt modelId="{BB06D4B4-CA6E-424F-861A-EAD785DB8AC9}">
      <dgm:prSet/>
      <dgm:spPr/>
      <dgm:t>
        <a:bodyPr/>
        <a:lstStyle/>
        <a:p>
          <a:r>
            <a:rPr lang="en-US" dirty="0"/>
            <a:t>Take medications on a regular schedule and do not miss doses</a:t>
          </a:r>
        </a:p>
      </dgm:t>
    </dgm:pt>
    <dgm:pt modelId="{4ABCEE95-2DF9-41E8-8892-3E573CCCA3FA}" type="parTrans" cxnId="{6E699680-3CF0-45F1-81BA-FC6410A76C07}">
      <dgm:prSet/>
      <dgm:spPr/>
      <dgm:t>
        <a:bodyPr/>
        <a:lstStyle/>
        <a:p>
          <a:endParaRPr lang="en-US"/>
        </a:p>
      </dgm:t>
    </dgm:pt>
    <dgm:pt modelId="{F8494031-163C-45D3-9085-B202A9FBC6DE}" type="sibTrans" cxnId="{6E699680-3CF0-45F1-81BA-FC6410A76C07}">
      <dgm:prSet/>
      <dgm:spPr/>
      <dgm:t>
        <a:bodyPr/>
        <a:lstStyle/>
        <a:p>
          <a:endParaRPr lang="en-US"/>
        </a:p>
      </dgm:t>
    </dgm:pt>
    <dgm:pt modelId="{291FA45C-0A41-4EFB-B429-80423E299F86}">
      <dgm:prSet/>
      <dgm:spPr/>
      <dgm:t>
        <a:bodyPr/>
        <a:lstStyle/>
        <a:p>
          <a:r>
            <a:rPr lang="en-US"/>
            <a:t>Can lead to drug resistance</a:t>
          </a:r>
        </a:p>
      </dgm:t>
    </dgm:pt>
    <dgm:pt modelId="{584B72DD-4225-4CB4-98C2-510FEC5A9A92}" type="parTrans" cxnId="{CDFA4BB3-941F-490F-B25E-A3CA73B8C094}">
      <dgm:prSet/>
      <dgm:spPr/>
      <dgm:t>
        <a:bodyPr/>
        <a:lstStyle/>
        <a:p>
          <a:endParaRPr lang="en-US"/>
        </a:p>
      </dgm:t>
    </dgm:pt>
    <dgm:pt modelId="{8255F5E1-AE75-4F28-A24B-167CF6E70604}" type="sibTrans" cxnId="{CDFA4BB3-941F-490F-B25E-A3CA73B8C094}">
      <dgm:prSet/>
      <dgm:spPr/>
      <dgm:t>
        <a:bodyPr/>
        <a:lstStyle/>
        <a:p>
          <a:endParaRPr lang="en-US"/>
        </a:p>
      </dgm:t>
    </dgm:pt>
    <dgm:pt modelId="{A082A696-6102-45EB-8CBC-7ED0BA7B74C6}" type="pres">
      <dgm:prSet presAssocID="{FE719418-C6B3-47CC-B190-C254C6D9F073}" presName="linear" presStyleCnt="0">
        <dgm:presLayoutVars>
          <dgm:dir/>
          <dgm:animLvl val="lvl"/>
          <dgm:resizeHandles val="exact"/>
        </dgm:presLayoutVars>
      </dgm:prSet>
      <dgm:spPr/>
    </dgm:pt>
    <dgm:pt modelId="{51929ACB-71DE-4A87-A57F-D67F6E375C96}" type="pres">
      <dgm:prSet presAssocID="{5B06027B-A154-4B87-841C-905430CB120E}" presName="parentLin" presStyleCnt="0"/>
      <dgm:spPr/>
    </dgm:pt>
    <dgm:pt modelId="{4A2152FC-9EE3-4017-A026-B82B1712721A}" type="pres">
      <dgm:prSet presAssocID="{5B06027B-A154-4B87-841C-905430CB120E}" presName="parentLeftMargin" presStyleLbl="node1" presStyleIdx="0" presStyleCnt="2"/>
      <dgm:spPr/>
    </dgm:pt>
    <dgm:pt modelId="{FE13380B-71CB-4C9A-A2E2-E63940607961}" type="pres">
      <dgm:prSet presAssocID="{5B06027B-A154-4B87-841C-905430CB120E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F9741D1F-54AA-4B71-A159-363ACBC97AF5}" type="pres">
      <dgm:prSet presAssocID="{5B06027B-A154-4B87-841C-905430CB120E}" presName="negativeSpace" presStyleCnt="0"/>
      <dgm:spPr/>
    </dgm:pt>
    <dgm:pt modelId="{FBEC4381-F0B1-4A50-9D61-6EEAEE68318B}" type="pres">
      <dgm:prSet presAssocID="{5B06027B-A154-4B87-841C-905430CB120E}" presName="childText" presStyleLbl="conFgAcc1" presStyleIdx="0" presStyleCnt="2">
        <dgm:presLayoutVars>
          <dgm:bulletEnabled val="1"/>
        </dgm:presLayoutVars>
      </dgm:prSet>
      <dgm:spPr/>
    </dgm:pt>
    <dgm:pt modelId="{EC89E1E1-3C8D-4419-9A53-788AAB9D7128}" type="pres">
      <dgm:prSet presAssocID="{7E9800B1-FD86-4184-B115-E7ED12D2D5F2}" presName="spaceBetweenRectangles" presStyleCnt="0"/>
      <dgm:spPr/>
    </dgm:pt>
    <dgm:pt modelId="{D0678B92-AD77-45BF-8612-CCBDFCB57EA8}" type="pres">
      <dgm:prSet presAssocID="{7EC50B98-D77E-4F04-8055-33A9BE09A330}" presName="parentLin" presStyleCnt="0"/>
      <dgm:spPr/>
    </dgm:pt>
    <dgm:pt modelId="{0EFC8E1B-D2A4-4C77-BBDF-405B1C387008}" type="pres">
      <dgm:prSet presAssocID="{7EC50B98-D77E-4F04-8055-33A9BE09A330}" presName="parentLeftMargin" presStyleLbl="node1" presStyleIdx="0" presStyleCnt="2"/>
      <dgm:spPr/>
    </dgm:pt>
    <dgm:pt modelId="{898041B2-1C3E-42C1-AE71-6E36F8CF23B5}" type="pres">
      <dgm:prSet presAssocID="{7EC50B98-D77E-4F04-8055-33A9BE09A330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51C979EF-8402-40CA-8424-6BF523E5AE0B}" type="pres">
      <dgm:prSet presAssocID="{7EC50B98-D77E-4F04-8055-33A9BE09A330}" presName="negativeSpace" presStyleCnt="0"/>
      <dgm:spPr/>
    </dgm:pt>
    <dgm:pt modelId="{2957A176-D255-486F-81A8-44F919AD2193}" type="pres">
      <dgm:prSet presAssocID="{7EC50B98-D77E-4F04-8055-33A9BE09A330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6A82A002-279B-4882-9155-B2A4349AFFD4}" type="presOf" srcId="{9CA2CDEF-4EC1-4D71-AF13-460C32F7BA86}" destId="{2957A176-D255-486F-81A8-44F919AD2193}" srcOrd="0" destOrd="0" presId="urn:microsoft.com/office/officeart/2005/8/layout/list1"/>
    <dgm:cxn modelId="{515FD013-4CD3-4026-B6BC-9C17553DE8A4}" srcId="{5B06027B-A154-4B87-841C-905430CB120E}" destId="{06B866EA-ADE9-498A-9FCB-7F924C982E7C}" srcOrd="2" destOrd="0" parTransId="{6BEF4F66-BBE1-431B-9825-55FADFD20F87}" sibTransId="{5AD87441-0D6D-4454-9B37-F907E8FA9EE5}"/>
    <dgm:cxn modelId="{B6052035-49A7-44EE-AB29-12B774419656}" type="presOf" srcId="{0D46F0E8-831B-4526-97D3-925871F58C65}" destId="{2957A176-D255-486F-81A8-44F919AD2193}" srcOrd="0" destOrd="1" presId="urn:microsoft.com/office/officeart/2005/8/layout/list1"/>
    <dgm:cxn modelId="{9FCAA337-96B8-4859-959E-79493377E610}" type="presOf" srcId="{7EC50B98-D77E-4F04-8055-33A9BE09A330}" destId="{0EFC8E1B-D2A4-4C77-BBDF-405B1C387008}" srcOrd="0" destOrd="0" presId="urn:microsoft.com/office/officeart/2005/8/layout/list1"/>
    <dgm:cxn modelId="{8008366A-C153-45FA-9EC5-F7C24FD78EB8}" type="presOf" srcId="{5B06027B-A154-4B87-841C-905430CB120E}" destId="{4A2152FC-9EE3-4017-A026-B82B1712721A}" srcOrd="0" destOrd="0" presId="urn:microsoft.com/office/officeart/2005/8/layout/list1"/>
    <dgm:cxn modelId="{A67C406D-C793-4E2E-8EDD-9A79BC15E623}" type="presOf" srcId="{06B866EA-ADE9-498A-9FCB-7F924C982E7C}" destId="{FBEC4381-F0B1-4A50-9D61-6EEAEE68318B}" srcOrd="0" destOrd="2" presId="urn:microsoft.com/office/officeart/2005/8/layout/list1"/>
    <dgm:cxn modelId="{E6E0D673-C75B-4DB0-B5FE-C915DF8BCCBB}" srcId="{5B06027B-A154-4B87-841C-905430CB120E}" destId="{6F1A663F-F998-4CE3-8D64-F0C68F136435}" srcOrd="0" destOrd="0" parTransId="{6A73570F-1CC8-4079-AD1C-04C9CFF0F5DE}" sibTransId="{A423CCFF-D416-4800-BD5D-17D365303DD8}"/>
    <dgm:cxn modelId="{70E82F7E-3A1A-49E0-988F-4DECFCE2B382}" type="presOf" srcId="{291FA45C-0A41-4EFB-B429-80423E299F86}" destId="{2957A176-D255-486F-81A8-44F919AD2193}" srcOrd="0" destOrd="4" presId="urn:microsoft.com/office/officeart/2005/8/layout/list1"/>
    <dgm:cxn modelId="{6E699680-3CF0-45F1-81BA-FC6410A76C07}" srcId="{24FED2F0-DC1F-45A3-8313-8B2CA7B5871E}" destId="{BB06D4B4-CA6E-424F-861A-EAD785DB8AC9}" srcOrd="0" destOrd="0" parTransId="{4ABCEE95-2DF9-41E8-8892-3E573CCCA3FA}" sibTransId="{F8494031-163C-45D3-9085-B202A9FBC6DE}"/>
    <dgm:cxn modelId="{1A783A8F-3813-4AA9-94F2-5584CB00098D}" type="presOf" srcId="{BB06D4B4-CA6E-424F-861A-EAD785DB8AC9}" destId="{2957A176-D255-486F-81A8-44F919AD2193}" srcOrd="0" destOrd="3" presId="urn:microsoft.com/office/officeart/2005/8/layout/list1"/>
    <dgm:cxn modelId="{01DC4A9E-DA92-4FAF-99B0-6E11AABE7FC8}" srcId="{FE719418-C6B3-47CC-B190-C254C6D9F073}" destId="{7EC50B98-D77E-4F04-8055-33A9BE09A330}" srcOrd="1" destOrd="0" parTransId="{A45EFD34-494F-42EC-924E-DE0FCB00BB7C}" sibTransId="{523AA5B3-89ED-4614-9E13-B100F1466373}"/>
    <dgm:cxn modelId="{94745AA7-DD2D-40A7-B831-709AA70EB022}" srcId="{7EC50B98-D77E-4F04-8055-33A9BE09A330}" destId="{0D46F0E8-831B-4526-97D3-925871F58C65}" srcOrd="1" destOrd="0" parTransId="{327D84C7-FDA8-452F-AFE3-CD1E5942CC52}" sibTransId="{7D0F2D88-EC99-4549-A650-FB383203CAF9}"/>
    <dgm:cxn modelId="{C9B2C5AC-EF61-49B0-9C2D-9A1E9A978BDA}" srcId="{5B06027B-A154-4B87-841C-905430CB120E}" destId="{2A9AD042-38A4-44F5-BF12-E6EA518E15D2}" srcOrd="1" destOrd="0" parTransId="{EDFD0644-3284-475E-B3E4-008DE1D0DB89}" sibTransId="{7B95141E-7E03-45E4-9A1C-6464E2571FB6}"/>
    <dgm:cxn modelId="{DA42A9AD-3699-49A1-8F79-EAE07C8D6A7C}" srcId="{7EC50B98-D77E-4F04-8055-33A9BE09A330}" destId="{24FED2F0-DC1F-45A3-8313-8B2CA7B5871E}" srcOrd="2" destOrd="0" parTransId="{5C2EA67E-2ABC-48EF-8D77-034E25A427E7}" sibTransId="{EBC279BF-1060-4AF4-A172-0FAE1E051EEE}"/>
    <dgm:cxn modelId="{CDFA4BB3-941F-490F-B25E-A3CA73B8C094}" srcId="{BB06D4B4-CA6E-424F-861A-EAD785DB8AC9}" destId="{291FA45C-0A41-4EFB-B429-80423E299F86}" srcOrd="0" destOrd="0" parTransId="{584B72DD-4225-4CB4-98C2-510FEC5A9A92}" sibTransId="{8255F5E1-AE75-4F28-A24B-167CF6E70604}"/>
    <dgm:cxn modelId="{18971CBF-91B8-4323-B16A-CD15806C9CC2}" srcId="{FE719418-C6B3-47CC-B190-C254C6D9F073}" destId="{5B06027B-A154-4B87-841C-905430CB120E}" srcOrd="0" destOrd="0" parTransId="{C6E80380-5C43-404A-A35E-1401755D5D83}" sibTransId="{7E9800B1-FD86-4184-B115-E7ED12D2D5F2}"/>
    <dgm:cxn modelId="{81A3E0C1-0E12-4205-BBD7-49F7C7C0B326}" type="presOf" srcId="{24FED2F0-DC1F-45A3-8313-8B2CA7B5871E}" destId="{2957A176-D255-486F-81A8-44F919AD2193}" srcOrd="0" destOrd="2" presId="urn:microsoft.com/office/officeart/2005/8/layout/list1"/>
    <dgm:cxn modelId="{9B1018C4-7C39-4F26-B794-F82CDF1D3848}" type="presOf" srcId="{5B06027B-A154-4B87-841C-905430CB120E}" destId="{FE13380B-71CB-4C9A-A2E2-E63940607961}" srcOrd="1" destOrd="0" presId="urn:microsoft.com/office/officeart/2005/8/layout/list1"/>
    <dgm:cxn modelId="{4042FFC6-EFB6-45EC-8351-CD3FDB617F47}" type="presOf" srcId="{2A9AD042-38A4-44F5-BF12-E6EA518E15D2}" destId="{FBEC4381-F0B1-4A50-9D61-6EEAEE68318B}" srcOrd="0" destOrd="1" presId="urn:microsoft.com/office/officeart/2005/8/layout/list1"/>
    <dgm:cxn modelId="{56C2D7CC-CD89-4E71-88F6-75F41A4E4522}" type="presOf" srcId="{6F1A663F-F998-4CE3-8D64-F0C68F136435}" destId="{FBEC4381-F0B1-4A50-9D61-6EEAEE68318B}" srcOrd="0" destOrd="0" presId="urn:microsoft.com/office/officeart/2005/8/layout/list1"/>
    <dgm:cxn modelId="{C00D8AD5-A024-4E71-8014-76C2E915E61B}" type="presOf" srcId="{7EC50B98-D77E-4F04-8055-33A9BE09A330}" destId="{898041B2-1C3E-42C1-AE71-6E36F8CF23B5}" srcOrd="1" destOrd="0" presId="urn:microsoft.com/office/officeart/2005/8/layout/list1"/>
    <dgm:cxn modelId="{C0C194D8-8E78-4A86-8BC4-8AF3E5578846}" type="presOf" srcId="{FE719418-C6B3-47CC-B190-C254C6D9F073}" destId="{A082A696-6102-45EB-8CBC-7ED0BA7B74C6}" srcOrd="0" destOrd="0" presId="urn:microsoft.com/office/officeart/2005/8/layout/list1"/>
    <dgm:cxn modelId="{3C85E8F6-4C64-4F38-B66D-7CC629D5AAFC}" srcId="{7EC50B98-D77E-4F04-8055-33A9BE09A330}" destId="{9CA2CDEF-4EC1-4D71-AF13-460C32F7BA86}" srcOrd="0" destOrd="0" parTransId="{50C0C4FB-A0AB-4F5E-A5E5-A318527DF63E}" sibTransId="{352D0A83-56F3-41D0-AED8-4D6792ED2884}"/>
    <dgm:cxn modelId="{D73C85B4-65CA-418C-8EE7-5B9A006ED009}" type="presParOf" srcId="{A082A696-6102-45EB-8CBC-7ED0BA7B74C6}" destId="{51929ACB-71DE-4A87-A57F-D67F6E375C96}" srcOrd="0" destOrd="0" presId="urn:microsoft.com/office/officeart/2005/8/layout/list1"/>
    <dgm:cxn modelId="{9D8CE77D-4C0B-498B-A009-69447CBB8494}" type="presParOf" srcId="{51929ACB-71DE-4A87-A57F-D67F6E375C96}" destId="{4A2152FC-9EE3-4017-A026-B82B1712721A}" srcOrd="0" destOrd="0" presId="urn:microsoft.com/office/officeart/2005/8/layout/list1"/>
    <dgm:cxn modelId="{8CF70C32-3791-4975-9BB2-A51748EFCBBD}" type="presParOf" srcId="{51929ACB-71DE-4A87-A57F-D67F6E375C96}" destId="{FE13380B-71CB-4C9A-A2E2-E63940607961}" srcOrd="1" destOrd="0" presId="urn:microsoft.com/office/officeart/2005/8/layout/list1"/>
    <dgm:cxn modelId="{A8D87658-ABAA-4499-9427-CFD602B0A711}" type="presParOf" srcId="{A082A696-6102-45EB-8CBC-7ED0BA7B74C6}" destId="{F9741D1F-54AA-4B71-A159-363ACBC97AF5}" srcOrd="1" destOrd="0" presId="urn:microsoft.com/office/officeart/2005/8/layout/list1"/>
    <dgm:cxn modelId="{472FB218-5501-4291-8CD9-9C452E968583}" type="presParOf" srcId="{A082A696-6102-45EB-8CBC-7ED0BA7B74C6}" destId="{FBEC4381-F0B1-4A50-9D61-6EEAEE68318B}" srcOrd="2" destOrd="0" presId="urn:microsoft.com/office/officeart/2005/8/layout/list1"/>
    <dgm:cxn modelId="{F135B611-4848-4369-9B3D-E775A8B3A365}" type="presParOf" srcId="{A082A696-6102-45EB-8CBC-7ED0BA7B74C6}" destId="{EC89E1E1-3C8D-4419-9A53-788AAB9D7128}" srcOrd="3" destOrd="0" presId="urn:microsoft.com/office/officeart/2005/8/layout/list1"/>
    <dgm:cxn modelId="{0E830AAC-92D5-4958-9297-D552649A1C54}" type="presParOf" srcId="{A082A696-6102-45EB-8CBC-7ED0BA7B74C6}" destId="{D0678B92-AD77-45BF-8612-CCBDFCB57EA8}" srcOrd="4" destOrd="0" presId="urn:microsoft.com/office/officeart/2005/8/layout/list1"/>
    <dgm:cxn modelId="{DADB6D2C-B193-40E1-BB75-F710AE9CD76D}" type="presParOf" srcId="{D0678B92-AD77-45BF-8612-CCBDFCB57EA8}" destId="{0EFC8E1B-D2A4-4C77-BBDF-405B1C387008}" srcOrd="0" destOrd="0" presId="urn:microsoft.com/office/officeart/2005/8/layout/list1"/>
    <dgm:cxn modelId="{B6B1AAD9-6E8A-44B1-BA4D-22BC3BDE3E98}" type="presParOf" srcId="{D0678B92-AD77-45BF-8612-CCBDFCB57EA8}" destId="{898041B2-1C3E-42C1-AE71-6E36F8CF23B5}" srcOrd="1" destOrd="0" presId="urn:microsoft.com/office/officeart/2005/8/layout/list1"/>
    <dgm:cxn modelId="{EEA1FDCA-E7EF-43F0-ACE6-87BBFECB1C65}" type="presParOf" srcId="{A082A696-6102-45EB-8CBC-7ED0BA7B74C6}" destId="{51C979EF-8402-40CA-8424-6BF523E5AE0B}" srcOrd="5" destOrd="0" presId="urn:microsoft.com/office/officeart/2005/8/layout/list1"/>
    <dgm:cxn modelId="{8DAD74D4-3EB3-445C-AFE8-66284B286B1D}" type="presParOf" srcId="{A082A696-6102-45EB-8CBC-7ED0BA7B74C6}" destId="{2957A176-D255-486F-81A8-44F919AD2193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FAEECD7-DFEC-421D-A30D-4CE386B876D3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29A449AB-CA76-44AE-A46D-E5C4B177715B}">
      <dgm:prSet custT="1"/>
      <dgm:spPr/>
      <dgm:t>
        <a:bodyPr/>
        <a:lstStyle/>
        <a:p>
          <a:pPr>
            <a:defRPr cap="all"/>
          </a:pPr>
          <a:r>
            <a:rPr lang="en-US" sz="2000" dirty="0"/>
            <a:t>Stress the importance of regular office visits</a:t>
          </a:r>
        </a:p>
      </dgm:t>
    </dgm:pt>
    <dgm:pt modelId="{E06BE26A-4C2F-4381-88F5-7A4F88E7E26E}" type="parTrans" cxnId="{C75D4276-8C8A-4068-B496-38792E52D1CF}">
      <dgm:prSet/>
      <dgm:spPr/>
      <dgm:t>
        <a:bodyPr/>
        <a:lstStyle/>
        <a:p>
          <a:endParaRPr lang="en-US"/>
        </a:p>
      </dgm:t>
    </dgm:pt>
    <dgm:pt modelId="{F57BAFA3-7FC5-4B27-9CA4-52EBB3D51100}" type="sibTrans" cxnId="{C75D4276-8C8A-4068-B496-38792E52D1CF}">
      <dgm:prSet/>
      <dgm:spPr/>
      <dgm:t>
        <a:bodyPr/>
        <a:lstStyle/>
        <a:p>
          <a:endParaRPr lang="en-US"/>
        </a:p>
      </dgm:t>
    </dgm:pt>
    <dgm:pt modelId="{EE2DF82E-B8F7-4D55-B63F-AC0269C6B5D5}">
      <dgm:prSet custT="1"/>
      <dgm:spPr/>
      <dgm:t>
        <a:bodyPr/>
        <a:lstStyle/>
        <a:p>
          <a:pPr>
            <a:defRPr cap="all"/>
          </a:pPr>
          <a:r>
            <a:rPr lang="en-US" sz="2000" dirty="0"/>
            <a:t>Assess for manifestations of opportunistic infections, including unusual neoplasms</a:t>
          </a:r>
        </a:p>
      </dgm:t>
    </dgm:pt>
    <dgm:pt modelId="{66B6B65E-9B4F-426F-89F2-468920BFDA9E}" type="parTrans" cxnId="{19CB44F4-1CA2-402A-AE3D-DC9CD977354A}">
      <dgm:prSet/>
      <dgm:spPr/>
      <dgm:t>
        <a:bodyPr/>
        <a:lstStyle/>
        <a:p>
          <a:endParaRPr lang="en-US"/>
        </a:p>
      </dgm:t>
    </dgm:pt>
    <dgm:pt modelId="{43B6346D-0C36-4383-90EB-BBF4AC53A81A}" type="sibTrans" cxnId="{19CB44F4-1CA2-402A-AE3D-DC9CD977354A}">
      <dgm:prSet/>
      <dgm:spPr/>
      <dgm:t>
        <a:bodyPr/>
        <a:lstStyle/>
        <a:p>
          <a:endParaRPr lang="en-US"/>
        </a:p>
      </dgm:t>
    </dgm:pt>
    <dgm:pt modelId="{68A3490F-53F1-48B0-8FE9-F15D440FE003}">
      <dgm:prSet/>
      <dgm:spPr/>
      <dgm:t>
        <a:bodyPr/>
        <a:lstStyle/>
        <a:p>
          <a:pPr>
            <a:defRPr cap="all"/>
          </a:pPr>
          <a:r>
            <a:rPr lang="en-US" dirty="0"/>
            <a:t>Immediately report indications of infection to the provider</a:t>
          </a:r>
        </a:p>
      </dgm:t>
    </dgm:pt>
    <dgm:pt modelId="{726A179A-A616-4661-81C2-BC0AB4844027}" type="parTrans" cxnId="{5A42FA67-17BC-4E82-BED2-F7ADA556A796}">
      <dgm:prSet/>
      <dgm:spPr/>
      <dgm:t>
        <a:bodyPr/>
        <a:lstStyle/>
        <a:p>
          <a:endParaRPr lang="en-US"/>
        </a:p>
      </dgm:t>
    </dgm:pt>
    <dgm:pt modelId="{2B2B0F75-C0BB-4776-93E9-D799E859E8C6}" type="sibTrans" cxnId="{5A42FA67-17BC-4E82-BED2-F7ADA556A796}">
      <dgm:prSet/>
      <dgm:spPr/>
      <dgm:t>
        <a:bodyPr/>
        <a:lstStyle/>
        <a:p>
          <a:endParaRPr lang="en-US"/>
        </a:p>
      </dgm:t>
    </dgm:pt>
    <dgm:pt modelId="{D38F7A2E-82D6-468D-957B-E06BC09FD821}">
      <dgm:prSet/>
      <dgm:spPr/>
      <dgm:t>
        <a:bodyPr/>
        <a:lstStyle/>
        <a:p>
          <a:pPr>
            <a:defRPr cap="all"/>
          </a:pPr>
          <a:r>
            <a:rPr lang="en-US" dirty="0"/>
            <a:t>Monitor CD4 count to assess the level of remaining immune function</a:t>
          </a:r>
        </a:p>
      </dgm:t>
    </dgm:pt>
    <dgm:pt modelId="{B393AF65-228C-4FDF-95C6-48C520207F50}" type="parTrans" cxnId="{A63BF668-0804-45E9-A18E-575051A6A167}">
      <dgm:prSet/>
      <dgm:spPr/>
      <dgm:t>
        <a:bodyPr/>
        <a:lstStyle/>
        <a:p>
          <a:endParaRPr lang="en-US"/>
        </a:p>
      </dgm:t>
    </dgm:pt>
    <dgm:pt modelId="{F22B0109-8D0C-4819-BCE8-71450F6262B6}" type="sibTrans" cxnId="{A63BF668-0804-45E9-A18E-575051A6A167}">
      <dgm:prSet/>
      <dgm:spPr/>
      <dgm:t>
        <a:bodyPr/>
        <a:lstStyle/>
        <a:p>
          <a:endParaRPr lang="en-US"/>
        </a:p>
      </dgm:t>
    </dgm:pt>
    <dgm:pt modelId="{2706F2BE-7C80-4283-8E6F-F8B997011A92}">
      <dgm:prSet/>
      <dgm:spPr/>
      <dgm:t>
        <a:bodyPr/>
        <a:lstStyle/>
        <a:p>
          <a:pPr>
            <a:defRPr cap="all"/>
          </a:pPr>
          <a:r>
            <a:rPr lang="en-US" dirty="0"/>
            <a:t>Monitor viral load level to assess effectiveness of the medication regimen</a:t>
          </a:r>
        </a:p>
      </dgm:t>
    </dgm:pt>
    <dgm:pt modelId="{D8565D71-DEE1-4CC1-884D-56FE9FF07539}" type="parTrans" cxnId="{A3303023-A2E6-4473-985D-FA5B612B7F10}">
      <dgm:prSet/>
      <dgm:spPr/>
      <dgm:t>
        <a:bodyPr/>
        <a:lstStyle/>
        <a:p>
          <a:endParaRPr lang="en-US"/>
        </a:p>
      </dgm:t>
    </dgm:pt>
    <dgm:pt modelId="{1962A169-94F6-4BF7-9E50-ADEEA53AEA52}" type="sibTrans" cxnId="{A3303023-A2E6-4473-985D-FA5B612B7F10}">
      <dgm:prSet/>
      <dgm:spPr/>
      <dgm:t>
        <a:bodyPr/>
        <a:lstStyle/>
        <a:p>
          <a:endParaRPr lang="en-US"/>
        </a:p>
      </dgm:t>
    </dgm:pt>
    <dgm:pt modelId="{36DF5161-2D02-4FAB-B0E8-7F003A4D3157}" type="pres">
      <dgm:prSet presAssocID="{DFAEECD7-DFEC-421D-A30D-4CE386B876D3}" presName="root" presStyleCnt="0">
        <dgm:presLayoutVars>
          <dgm:dir/>
          <dgm:resizeHandles val="exact"/>
        </dgm:presLayoutVars>
      </dgm:prSet>
      <dgm:spPr/>
    </dgm:pt>
    <dgm:pt modelId="{E9B0ABFC-45B3-4340-81A2-C7DBD4C08B2D}" type="pres">
      <dgm:prSet presAssocID="{29A449AB-CA76-44AE-A46D-E5C4B177715B}" presName="compNode" presStyleCnt="0"/>
      <dgm:spPr/>
    </dgm:pt>
    <dgm:pt modelId="{E6C16059-B59E-4184-92A0-8367C1F4AB86}" type="pres">
      <dgm:prSet presAssocID="{29A449AB-CA76-44AE-A46D-E5C4B177715B}" presName="iconBgRect" presStyleLbl="bgShp" presStyleIdx="0" presStyleCnt="5"/>
      <dgm:spPr/>
    </dgm:pt>
    <dgm:pt modelId="{38FFE1D8-613A-462D-8040-1BCB7F644453}" type="pres">
      <dgm:prSet presAssocID="{29A449AB-CA76-44AE-A46D-E5C4B177715B}" presName="iconRect" presStyleLbl="node1" presStyleIdx="0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tethoscope"/>
        </a:ext>
      </dgm:extLst>
    </dgm:pt>
    <dgm:pt modelId="{E697D544-D4D4-4C3A-B366-EC9EEC0143F2}" type="pres">
      <dgm:prSet presAssocID="{29A449AB-CA76-44AE-A46D-E5C4B177715B}" presName="spaceRect" presStyleCnt="0"/>
      <dgm:spPr/>
    </dgm:pt>
    <dgm:pt modelId="{F92B9C8D-A856-474C-BC83-9FA0538EAB06}" type="pres">
      <dgm:prSet presAssocID="{29A449AB-CA76-44AE-A46D-E5C4B177715B}" presName="textRect" presStyleLbl="revTx" presStyleIdx="0" presStyleCnt="5">
        <dgm:presLayoutVars>
          <dgm:chMax val="1"/>
          <dgm:chPref val="1"/>
        </dgm:presLayoutVars>
      </dgm:prSet>
      <dgm:spPr/>
    </dgm:pt>
    <dgm:pt modelId="{69F79C6A-F55E-44BA-B8B1-4301FBA50DCC}" type="pres">
      <dgm:prSet presAssocID="{F57BAFA3-7FC5-4B27-9CA4-52EBB3D51100}" presName="sibTrans" presStyleCnt="0"/>
      <dgm:spPr/>
    </dgm:pt>
    <dgm:pt modelId="{203086E1-62AA-4E95-89A1-00255C024D3B}" type="pres">
      <dgm:prSet presAssocID="{EE2DF82E-B8F7-4D55-B63F-AC0269C6B5D5}" presName="compNode" presStyleCnt="0"/>
      <dgm:spPr/>
    </dgm:pt>
    <dgm:pt modelId="{54B76D8C-2249-4F1A-AD42-82515748010D}" type="pres">
      <dgm:prSet presAssocID="{EE2DF82E-B8F7-4D55-B63F-AC0269C6B5D5}" presName="iconBgRect" presStyleLbl="bgShp" presStyleIdx="1" presStyleCnt="5"/>
      <dgm:spPr/>
    </dgm:pt>
    <dgm:pt modelId="{2B5CC9CF-22F0-4B49-AEAF-9EEF61B1732D}" type="pres">
      <dgm:prSet presAssocID="{EE2DF82E-B8F7-4D55-B63F-AC0269C6B5D5}" presName="iconRect" presStyleLbl="node1" presStyleIdx="1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ctor"/>
        </a:ext>
      </dgm:extLst>
    </dgm:pt>
    <dgm:pt modelId="{E9F6D9E5-8482-4A52-B273-9DAA7A5A548F}" type="pres">
      <dgm:prSet presAssocID="{EE2DF82E-B8F7-4D55-B63F-AC0269C6B5D5}" presName="spaceRect" presStyleCnt="0"/>
      <dgm:spPr/>
    </dgm:pt>
    <dgm:pt modelId="{DA6DB3A7-1EAF-4F6B-BE8C-EA0B78695236}" type="pres">
      <dgm:prSet presAssocID="{EE2DF82E-B8F7-4D55-B63F-AC0269C6B5D5}" presName="textRect" presStyleLbl="revTx" presStyleIdx="1" presStyleCnt="5">
        <dgm:presLayoutVars>
          <dgm:chMax val="1"/>
          <dgm:chPref val="1"/>
        </dgm:presLayoutVars>
      </dgm:prSet>
      <dgm:spPr/>
    </dgm:pt>
    <dgm:pt modelId="{BF90194E-9DB8-4413-A22D-2A86B10913C0}" type="pres">
      <dgm:prSet presAssocID="{43B6346D-0C36-4383-90EB-BBF4AC53A81A}" presName="sibTrans" presStyleCnt="0"/>
      <dgm:spPr/>
    </dgm:pt>
    <dgm:pt modelId="{F04C3EC2-188C-478B-8DF2-95E662E3B168}" type="pres">
      <dgm:prSet presAssocID="{68A3490F-53F1-48B0-8FE9-F15D440FE003}" presName="compNode" presStyleCnt="0"/>
      <dgm:spPr/>
    </dgm:pt>
    <dgm:pt modelId="{4306B20B-828E-4759-82E4-B5B73EAF3A03}" type="pres">
      <dgm:prSet presAssocID="{68A3490F-53F1-48B0-8FE9-F15D440FE003}" presName="iconBgRect" presStyleLbl="bgShp" presStyleIdx="2" presStyleCnt="5"/>
      <dgm:spPr/>
    </dgm:pt>
    <dgm:pt modelId="{78EF6F85-128B-4048-843C-5A7198A9E6A7}" type="pres">
      <dgm:prSet presAssocID="{68A3490F-53F1-48B0-8FE9-F15D440FE003}" presName="iconRect" presStyleLbl="node1" presStyleIdx="2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edical"/>
        </a:ext>
      </dgm:extLst>
    </dgm:pt>
    <dgm:pt modelId="{7CB965FA-0F8B-45D7-B6AE-E88587197D98}" type="pres">
      <dgm:prSet presAssocID="{68A3490F-53F1-48B0-8FE9-F15D440FE003}" presName="spaceRect" presStyleCnt="0"/>
      <dgm:spPr/>
    </dgm:pt>
    <dgm:pt modelId="{91630610-143E-41FA-B96C-63BC261ED8F5}" type="pres">
      <dgm:prSet presAssocID="{68A3490F-53F1-48B0-8FE9-F15D440FE003}" presName="textRect" presStyleLbl="revTx" presStyleIdx="2" presStyleCnt="5">
        <dgm:presLayoutVars>
          <dgm:chMax val="1"/>
          <dgm:chPref val="1"/>
        </dgm:presLayoutVars>
      </dgm:prSet>
      <dgm:spPr/>
    </dgm:pt>
    <dgm:pt modelId="{140A5CB9-3829-441E-B379-68F918295DEB}" type="pres">
      <dgm:prSet presAssocID="{2B2B0F75-C0BB-4776-93E9-D799E859E8C6}" presName="sibTrans" presStyleCnt="0"/>
      <dgm:spPr/>
    </dgm:pt>
    <dgm:pt modelId="{C6CFEBFD-14F8-46A3-ABD8-71DB788A09B9}" type="pres">
      <dgm:prSet presAssocID="{D38F7A2E-82D6-468D-957B-E06BC09FD821}" presName="compNode" presStyleCnt="0"/>
      <dgm:spPr/>
    </dgm:pt>
    <dgm:pt modelId="{DFBC2806-22FA-403F-B6B2-46811EE450F9}" type="pres">
      <dgm:prSet presAssocID="{D38F7A2E-82D6-468D-957B-E06BC09FD821}" presName="iconBgRect" presStyleLbl="bgShp" presStyleIdx="3" presStyleCnt="5"/>
      <dgm:spPr/>
    </dgm:pt>
    <dgm:pt modelId="{6CB11578-1608-47CB-8C27-B8914B36F58D}" type="pres">
      <dgm:prSet presAssocID="{D38F7A2E-82D6-468D-957B-E06BC09FD821}" presName="iconRect" presStyleLbl="node1" presStyleIdx="3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Needle"/>
        </a:ext>
      </dgm:extLst>
    </dgm:pt>
    <dgm:pt modelId="{1BDE1B1C-C0FB-4651-A09A-9BA11C4BF758}" type="pres">
      <dgm:prSet presAssocID="{D38F7A2E-82D6-468D-957B-E06BC09FD821}" presName="spaceRect" presStyleCnt="0"/>
      <dgm:spPr/>
    </dgm:pt>
    <dgm:pt modelId="{23C0FF09-B03B-4B18-A0B6-1AB0314774B2}" type="pres">
      <dgm:prSet presAssocID="{D38F7A2E-82D6-468D-957B-E06BC09FD821}" presName="textRect" presStyleLbl="revTx" presStyleIdx="3" presStyleCnt="5">
        <dgm:presLayoutVars>
          <dgm:chMax val="1"/>
          <dgm:chPref val="1"/>
        </dgm:presLayoutVars>
      </dgm:prSet>
      <dgm:spPr/>
    </dgm:pt>
    <dgm:pt modelId="{60E89CA2-EEE6-407F-94E0-E246B365E7FC}" type="pres">
      <dgm:prSet presAssocID="{F22B0109-8D0C-4819-BCE8-71450F6262B6}" presName="sibTrans" presStyleCnt="0"/>
      <dgm:spPr/>
    </dgm:pt>
    <dgm:pt modelId="{B17332F0-3CFD-4797-A835-0EB5F3834362}" type="pres">
      <dgm:prSet presAssocID="{2706F2BE-7C80-4283-8E6F-F8B997011A92}" presName="compNode" presStyleCnt="0"/>
      <dgm:spPr/>
    </dgm:pt>
    <dgm:pt modelId="{BD806A76-0A42-4407-9221-21898532E7D7}" type="pres">
      <dgm:prSet presAssocID="{2706F2BE-7C80-4283-8E6F-F8B997011A92}" presName="iconBgRect" presStyleLbl="bgShp" presStyleIdx="4" presStyleCnt="5"/>
      <dgm:spPr/>
    </dgm:pt>
    <dgm:pt modelId="{A62A0855-E11F-43A6-B144-34F66C381C98}" type="pres">
      <dgm:prSet presAssocID="{2706F2BE-7C80-4283-8E6F-F8B997011A92}" presName="iconRect" presStyleLbl="node1" presStyleIdx="4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edicine"/>
        </a:ext>
      </dgm:extLst>
    </dgm:pt>
    <dgm:pt modelId="{7DACE5E8-F184-48AF-BBE6-18E174ECD014}" type="pres">
      <dgm:prSet presAssocID="{2706F2BE-7C80-4283-8E6F-F8B997011A92}" presName="spaceRect" presStyleCnt="0"/>
      <dgm:spPr/>
    </dgm:pt>
    <dgm:pt modelId="{7D0D0849-407C-40C7-91C7-F67B146F4D84}" type="pres">
      <dgm:prSet presAssocID="{2706F2BE-7C80-4283-8E6F-F8B997011A92}" presName="textRect" presStyleLbl="revTx" presStyleIdx="4" presStyleCnt="5">
        <dgm:presLayoutVars>
          <dgm:chMax val="1"/>
          <dgm:chPref val="1"/>
        </dgm:presLayoutVars>
      </dgm:prSet>
      <dgm:spPr/>
    </dgm:pt>
  </dgm:ptLst>
  <dgm:cxnLst>
    <dgm:cxn modelId="{19021D08-395E-4F5C-B903-205338AE93BC}" type="presOf" srcId="{DFAEECD7-DFEC-421D-A30D-4CE386B876D3}" destId="{36DF5161-2D02-4FAB-B0E8-7F003A4D3157}" srcOrd="0" destOrd="0" presId="urn:microsoft.com/office/officeart/2018/5/layout/IconCircleLabelList"/>
    <dgm:cxn modelId="{A3303023-A2E6-4473-985D-FA5B612B7F10}" srcId="{DFAEECD7-DFEC-421D-A30D-4CE386B876D3}" destId="{2706F2BE-7C80-4283-8E6F-F8B997011A92}" srcOrd="4" destOrd="0" parTransId="{D8565D71-DEE1-4CC1-884D-56FE9FF07539}" sibTransId="{1962A169-94F6-4BF7-9E50-ADEEA53AEA52}"/>
    <dgm:cxn modelId="{5A42FA67-17BC-4E82-BED2-F7ADA556A796}" srcId="{DFAEECD7-DFEC-421D-A30D-4CE386B876D3}" destId="{68A3490F-53F1-48B0-8FE9-F15D440FE003}" srcOrd="2" destOrd="0" parTransId="{726A179A-A616-4661-81C2-BC0AB4844027}" sibTransId="{2B2B0F75-C0BB-4776-93E9-D799E859E8C6}"/>
    <dgm:cxn modelId="{1BB49748-2749-4946-A559-3AD1F011F65D}" type="presOf" srcId="{D38F7A2E-82D6-468D-957B-E06BC09FD821}" destId="{23C0FF09-B03B-4B18-A0B6-1AB0314774B2}" srcOrd="0" destOrd="0" presId="urn:microsoft.com/office/officeart/2018/5/layout/IconCircleLabelList"/>
    <dgm:cxn modelId="{A63BF668-0804-45E9-A18E-575051A6A167}" srcId="{DFAEECD7-DFEC-421D-A30D-4CE386B876D3}" destId="{D38F7A2E-82D6-468D-957B-E06BC09FD821}" srcOrd="3" destOrd="0" parTransId="{B393AF65-228C-4FDF-95C6-48C520207F50}" sibTransId="{F22B0109-8D0C-4819-BCE8-71450F6262B6}"/>
    <dgm:cxn modelId="{88B7356F-E0CF-4BFC-865D-52B834FE3EA9}" type="presOf" srcId="{EE2DF82E-B8F7-4D55-B63F-AC0269C6B5D5}" destId="{DA6DB3A7-1EAF-4F6B-BE8C-EA0B78695236}" srcOrd="0" destOrd="0" presId="urn:microsoft.com/office/officeart/2018/5/layout/IconCircleLabelList"/>
    <dgm:cxn modelId="{BB5B0750-B167-42BB-9241-40C5FF461AE8}" type="presOf" srcId="{68A3490F-53F1-48B0-8FE9-F15D440FE003}" destId="{91630610-143E-41FA-B96C-63BC261ED8F5}" srcOrd="0" destOrd="0" presId="urn:microsoft.com/office/officeart/2018/5/layout/IconCircleLabelList"/>
    <dgm:cxn modelId="{C75D4276-8C8A-4068-B496-38792E52D1CF}" srcId="{DFAEECD7-DFEC-421D-A30D-4CE386B876D3}" destId="{29A449AB-CA76-44AE-A46D-E5C4B177715B}" srcOrd="0" destOrd="0" parTransId="{E06BE26A-4C2F-4381-88F5-7A4F88E7E26E}" sibTransId="{F57BAFA3-7FC5-4B27-9CA4-52EBB3D51100}"/>
    <dgm:cxn modelId="{A45A7CB1-F03C-43DB-BB14-B7956BC08886}" type="presOf" srcId="{2706F2BE-7C80-4283-8E6F-F8B997011A92}" destId="{7D0D0849-407C-40C7-91C7-F67B146F4D84}" srcOrd="0" destOrd="0" presId="urn:microsoft.com/office/officeart/2018/5/layout/IconCircleLabelList"/>
    <dgm:cxn modelId="{718069D2-D7DB-49B8-9BBD-A12C9455D316}" type="presOf" srcId="{29A449AB-CA76-44AE-A46D-E5C4B177715B}" destId="{F92B9C8D-A856-474C-BC83-9FA0538EAB06}" srcOrd="0" destOrd="0" presId="urn:microsoft.com/office/officeart/2018/5/layout/IconCircleLabelList"/>
    <dgm:cxn modelId="{19CB44F4-1CA2-402A-AE3D-DC9CD977354A}" srcId="{DFAEECD7-DFEC-421D-A30D-4CE386B876D3}" destId="{EE2DF82E-B8F7-4D55-B63F-AC0269C6B5D5}" srcOrd="1" destOrd="0" parTransId="{66B6B65E-9B4F-426F-89F2-468920BFDA9E}" sibTransId="{43B6346D-0C36-4383-90EB-BBF4AC53A81A}"/>
    <dgm:cxn modelId="{C467CFF1-1CB6-43DD-BF16-3DAE8735B586}" type="presParOf" srcId="{36DF5161-2D02-4FAB-B0E8-7F003A4D3157}" destId="{E9B0ABFC-45B3-4340-81A2-C7DBD4C08B2D}" srcOrd="0" destOrd="0" presId="urn:microsoft.com/office/officeart/2018/5/layout/IconCircleLabelList"/>
    <dgm:cxn modelId="{C78A5153-2773-434E-AA3F-45181ED8E422}" type="presParOf" srcId="{E9B0ABFC-45B3-4340-81A2-C7DBD4C08B2D}" destId="{E6C16059-B59E-4184-92A0-8367C1F4AB86}" srcOrd="0" destOrd="0" presId="urn:microsoft.com/office/officeart/2018/5/layout/IconCircleLabelList"/>
    <dgm:cxn modelId="{1B362072-EAC7-4C6F-87A3-B8D5A9F7A60C}" type="presParOf" srcId="{E9B0ABFC-45B3-4340-81A2-C7DBD4C08B2D}" destId="{38FFE1D8-613A-462D-8040-1BCB7F644453}" srcOrd="1" destOrd="0" presId="urn:microsoft.com/office/officeart/2018/5/layout/IconCircleLabelList"/>
    <dgm:cxn modelId="{20021877-1E85-49F3-AC97-0753D8E63548}" type="presParOf" srcId="{E9B0ABFC-45B3-4340-81A2-C7DBD4C08B2D}" destId="{E697D544-D4D4-4C3A-B366-EC9EEC0143F2}" srcOrd="2" destOrd="0" presId="urn:microsoft.com/office/officeart/2018/5/layout/IconCircleLabelList"/>
    <dgm:cxn modelId="{717617D8-A273-4DAA-85B2-68EAD49884D7}" type="presParOf" srcId="{E9B0ABFC-45B3-4340-81A2-C7DBD4C08B2D}" destId="{F92B9C8D-A856-474C-BC83-9FA0538EAB06}" srcOrd="3" destOrd="0" presId="urn:microsoft.com/office/officeart/2018/5/layout/IconCircleLabelList"/>
    <dgm:cxn modelId="{16D43A41-EBE9-441C-9BA1-32D8CC22BCB7}" type="presParOf" srcId="{36DF5161-2D02-4FAB-B0E8-7F003A4D3157}" destId="{69F79C6A-F55E-44BA-B8B1-4301FBA50DCC}" srcOrd="1" destOrd="0" presId="urn:microsoft.com/office/officeart/2018/5/layout/IconCircleLabelList"/>
    <dgm:cxn modelId="{CE9405F7-C562-4D4E-B6CD-3AC905BEC51B}" type="presParOf" srcId="{36DF5161-2D02-4FAB-B0E8-7F003A4D3157}" destId="{203086E1-62AA-4E95-89A1-00255C024D3B}" srcOrd="2" destOrd="0" presId="urn:microsoft.com/office/officeart/2018/5/layout/IconCircleLabelList"/>
    <dgm:cxn modelId="{46D227E4-C176-42A8-B9D3-3F186D8D46BD}" type="presParOf" srcId="{203086E1-62AA-4E95-89A1-00255C024D3B}" destId="{54B76D8C-2249-4F1A-AD42-82515748010D}" srcOrd="0" destOrd="0" presId="urn:microsoft.com/office/officeart/2018/5/layout/IconCircleLabelList"/>
    <dgm:cxn modelId="{22F2D8A3-E335-49FD-AA68-933C2AE47E25}" type="presParOf" srcId="{203086E1-62AA-4E95-89A1-00255C024D3B}" destId="{2B5CC9CF-22F0-4B49-AEAF-9EEF61B1732D}" srcOrd="1" destOrd="0" presId="urn:microsoft.com/office/officeart/2018/5/layout/IconCircleLabelList"/>
    <dgm:cxn modelId="{5AC1F2B7-C16C-4FD8-9305-1DE6BA98FEA9}" type="presParOf" srcId="{203086E1-62AA-4E95-89A1-00255C024D3B}" destId="{E9F6D9E5-8482-4A52-B273-9DAA7A5A548F}" srcOrd="2" destOrd="0" presId="urn:microsoft.com/office/officeart/2018/5/layout/IconCircleLabelList"/>
    <dgm:cxn modelId="{5BC98574-341B-4CE6-81C7-8C941EA90073}" type="presParOf" srcId="{203086E1-62AA-4E95-89A1-00255C024D3B}" destId="{DA6DB3A7-1EAF-4F6B-BE8C-EA0B78695236}" srcOrd="3" destOrd="0" presId="urn:microsoft.com/office/officeart/2018/5/layout/IconCircleLabelList"/>
    <dgm:cxn modelId="{9F44E24A-74EB-4CBA-A6E3-92765B22FD7C}" type="presParOf" srcId="{36DF5161-2D02-4FAB-B0E8-7F003A4D3157}" destId="{BF90194E-9DB8-4413-A22D-2A86B10913C0}" srcOrd="3" destOrd="0" presId="urn:microsoft.com/office/officeart/2018/5/layout/IconCircleLabelList"/>
    <dgm:cxn modelId="{DDE2A495-FE72-406F-9A90-48E41EF96541}" type="presParOf" srcId="{36DF5161-2D02-4FAB-B0E8-7F003A4D3157}" destId="{F04C3EC2-188C-478B-8DF2-95E662E3B168}" srcOrd="4" destOrd="0" presId="urn:microsoft.com/office/officeart/2018/5/layout/IconCircleLabelList"/>
    <dgm:cxn modelId="{7A50CEE3-2E8E-4CF2-BA45-55E1D321EE63}" type="presParOf" srcId="{F04C3EC2-188C-478B-8DF2-95E662E3B168}" destId="{4306B20B-828E-4759-82E4-B5B73EAF3A03}" srcOrd="0" destOrd="0" presId="urn:microsoft.com/office/officeart/2018/5/layout/IconCircleLabelList"/>
    <dgm:cxn modelId="{87ABE796-ACA5-4E27-BAD8-31CD6CCFA68C}" type="presParOf" srcId="{F04C3EC2-188C-478B-8DF2-95E662E3B168}" destId="{78EF6F85-128B-4048-843C-5A7198A9E6A7}" srcOrd="1" destOrd="0" presId="urn:microsoft.com/office/officeart/2018/5/layout/IconCircleLabelList"/>
    <dgm:cxn modelId="{66E26541-8AA2-40E2-9836-CDA5A1EB3FE6}" type="presParOf" srcId="{F04C3EC2-188C-478B-8DF2-95E662E3B168}" destId="{7CB965FA-0F8B-45D7-B6AE-E88587197D98}" srcOrd="2" destOrd="0" presId="urn:microsoft.com/office/officeart/2018/5/layout/IconCircleLabelList"/>
    <dgm:cxn modelId="{8718AF47-6ACC-4F31-946B-DA962F85D151}" type="presParOf" srcId="{F04C3EC2-188C-478B-8DF2-95E662E3B168}" destId="{91630610-143E-41FA-B96C-63BC261ED8F5}" srcOrd="3" destOrd="0" presId="urn:microsoft.com/office/officeart/2018/5/layout/IconCircleLabelList"/>
    <dgm:cxn modelId="{50ED42EA-8EF0-4630-98D3-53CF6FA0A5B0}" type="presParOf" srcId="{36DF5161-2D02-4FAB-B0E8-7F003A4D3157}" destId="{140A5CB9-3829-441E-B379-68F918295DEB}" srcOrd="5" destOrd="0" presId="urn:microsoft.com/office/officeart/2018/5/layout/IconCircleLabelList"/>
    <dgm:cxn modelId="{F5262210-BA0C-4188-BEBB-142BA765A5D4}" type="presParOf" srcId="{36DF5161-2D02-4FAB-B0E8-7F003A4D3157}" destId="{C6CFEBFD-14F8-46A3-ABD8-71DB788A09B9}" srcOrd="6" destOrd="0" presId="urn:microsoft.com/office/officeart/2018/5/layout/IconCircleLabelList"/>
    <dgm:cxn modelId="{503BBA49-6257-4959-93D3-219B961DA4FE}" type="presParOf" srcId="{C6CFEBFD-14F8-46A3-ABD8-71DB788A09B9}" destId="{DFBC2806-22FA-403F-B6B2-46811EE450F9}" srcOrd="0" destOrd="0" presId="urn:microsoft.com/office/officeart/2018/5/layout/IconCircleLabelList"/>
    <dgm:cxn modelId="{91FA624E-64AA-44A5-B486-BF8D68FFB00E}" type="presParOf" srcId="{C6CFEBFD-14F8-46A3-ABD8-71DB788A09B9}" destId="{6CB11578-1608-47CB-8C27-B8914B36F58D}" srcOrd="1" destOrd="0" presId="urn:microsoft.com/office/officeart/2018/5/layout/IconCircleLabelList"/>
    <dgm:cxn modelId="{0D3E89C0-890B-4B86-B4F8-D7B9B62C2A87}" type="presParOf" srcId="{C6CFEBFD-14F8-46A3-ABD8-71DB788A09B9}" destId="{1BDE1B1C-C0FB-4651-A09A-9BA11C4BF758}" srcOrd="2" destOrd="0" presId="urn:microsoft.com/office/officeart/2018/5/layout/IconCircleLabelList"/>
    <dgm:cxn modelId="{A55C0F38-120B-4AAD-9CB7-AAED8E0DD5D0}" type="presParOf" srcId="{C6CFEBFD-14F8-46A3-ABD8-71DB788A09B9}" destId="{23C0FF09-B03B-4B18-A0B6-1AB0314774B2}" srcOrd="3" destOrd="0" presId="urn:microsoft.com/office/officeart/2018/5/layout/IconCircleLabelList"/>
    <dgm:cxn modelId="{CDE1D71F-51E1-4A37-B407-3318598F76B5}" type="presParOf" srcId="{36DF5161-2D02-4FAB-B0E8-7F003A4D3157}" destId="{60E89CA2-EEE6-407F-94E0-E246B365E7FC}" srcOrd="7" destOrd="0" presId="urn:microsoft.com/office/officeart/2018/5/layout/IconCircleLabelList"/>
    <dgm:cxn modelId="{4992B560-2187-4903-B8DC-A0670EC87087}" type="presParOf" srcId="{36DF5161-2D02-4FAB-B0E8-7F003A4D3157}" destId="{B17332F0-3CFD-4797-A835-0EB5F3834362}" srcOrd="8" destOrd="0" presId="urn:microsoft.com/office/officeart/2018/5/layout/IconCircleLabelList"/>
    <dgm:cxn modelId="{BD1B12F7-1C61-495E-868E-7D2CD3CF63D7}" type="presParOf" srcId="{B17332F0-3CFD-4797-A835-0EB5F3834362}" destId="{BD806A76-0A42-4407-9221-21898532E7D7}" srcOrd="0" destOrd="0" presId="urn:microsoft.com/office/officeart/2018/5/layout/IconCircleLabelList"/>
    <dgm:cxn modelId="{D0D117B7-601E-4896-9840-50C9F32BBA5E}" type="presParOf" srcId="{B17332F0-3CFD-4797-A835-0EB5F3834362}" destId="{A62A0855-E11F-43A6-B144-34F66C381C98}" srcOrd="1" destOrd="0" presId="urn:microsoft.com/office/officeart/2018/5/layout/IconCircleLabelList"/>
    <dgm:cxn modelId="{880E7256-37D6-42E6-A9DE-FCDD23019741}" type="presParOf" srcId="{B17332F0-3CFD-4797-A835-0EB5F3834362}" destId="{7DACE5E8-F184-48AF-BBE6-18E174ECD014}" srcOrd="2" destOrd="0" presId="urn:microsoft.com/office/officeart/2018/5/layout/IconCircleLabelList"/>
    <dgm:cxn modelId="{A7F01176-7F5D-414F-B3AF-717CBC3E92A6}" type="presParOf" srcId="{B17332F0-3CFD-4797-A835-0EB5F3834362}" destId="{7D0D0849-407C-40C7-91C7-F67B146F4D84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A2DFDA7-6F75-4102-9A3F-2B6DC16FCBD6}" type="doc">
      <dgm:prSet loTypeId="urn:microsoft.com/office/officeart/2005/8/layout/vList5" loCatId="list" qsTypeId="urn:microsoft.com/office/officeart/2005/8/quickstyle/simple1" qsCatId="simple" csTypeId="urn:microsoft.com/office/officeart/2005/8/colors/accent0_3" csCatId="mainScheme"/>
      <dgm:spPr/>
      <dgm:t>
        <a:bodyPr/>
        <a:lstStyle/>
        <a:p>
          <a:endParaRPr lang="en-US"/>
        </a:p>
      </dgm:t>
    </dgm:pt>
    <dgm:pt modelId="{09C3CEDB-6D34-4A3D-95A7-A079521AE234}">
      <dgm:prSet/>
      <dgm:spPr/>
      <dgm:t>
        <a:bodyPr/>
        <a:lstStyle/>
        <a:p>
          <a:r>
            <a:rPr lang="en-US"/>
            <a:t>HIPAA</a:t>
          </a:r>
        </a:p>
      </dgm:t>
    </dgm:pt>
    <dgm:pt modelId="{1A5C314D-BED3-44E4-8575-8D1983FA73C1}" type="parTrans" cxnId="{7C42D131-10F7-4A8F-BB9C-EE6E12B345CD}">
      <dgm:prSet/>
      <dgm:spPr/>
      <dgm:t>
        <a:bodyPr/>
        <a:lstStyle/>
        <a:p>
          <a:endParaRPr lang="en-US"/>
        </a:p>
      </dgm:t>
    </dgm:pt>
    <dgm:pt modelId="{4F4F4458-60A8-4D2E-A338-C29CB73B99C4}" type="sibTrans" cxnId="{7C42D131-10F7-4A8F-BB9C-EE6E12B345CD}">
      <dgm:prSet/>
      <dgm:spPr/>
      <dgm:t>
        <a:bodyPr/>
        <a:lstStyle/>
        <a:p>
          <a:endParaRPr lang="en-US"/>
        </a:p>
      </dgm:t>
    </dgm:pt>
    <dgm:pt modelId="{06B19CD3-2BC7-42E0-920E-34FBA5DE4401}">
      <dgm:prSet/>
      <dgm:spPr/>
      <dgm:t>
        <a:bodyPr/>
        <a:lstStyle/>
        <a:p>
          <a:r>
            <a:rPr lang="en-US"/>
            <a:t>Prejudices and stigma</a:t>
          </a:r>
        </a:p>
      </dgm:t>
    </dgm:pt>
    <dgm:pt modelId="{1E3D6171-3E43-4B72-A0B8-3EE75D58CB13}" type="parTrans" cxnId="{5A8C5963-599B-4A39-9B33-36D30B5B0B25}">
      <dgm:prSet/>
      <dgm:spPr/>
      <dgm:t>
        <a:bodyPr/>
        <a:lstStyle/>
        <a:p>
          <a:endParaRPr lang="en-US"/>
        </a:p>
      </dgm:t>
    </dgm:pt>
    <dgm:pt modelId="{1AE4E1D5-EA50-45C5-BFD1-E5CB9887FEDD}" type="sibTrans" cxnId="{5A8C5963-599B-4A39-9B33-36D30B5B0B25}">
      <dgm:prSet/>
      <dgm:spPr/>
      <dgm:t>
        <a:bodyPr/>
        <a:lstStyle/>
        <a:p>
          <a:endParaRPr lang="en-US"/>
        </a:p>
      </dgm:t>
    </dgm:pt>
    <dgm:pt modelId="{45EE460A-C16C-4E81-9FED-16B20B6C5644}">
      <dgm:prSet/>
      <dgm:spPr/>
      <dgm:t>
        <a:bodyPr/>
        <a:lstStyle/>
        <a:p>
          <a:r>
            <a:rPr lang="en-US"/>
            <a:t>Fear of infection</a:t>
          </a:r>
        </a:p>
      </dgm:t>
    </dgm:pt>
    <dgm:pt modelId="{8D7D7B78-3A7C-4F8D-A3CE-EC45542A1EC6}" type="parTrans" cxnId="{E4ABB2B2-4316-4F19-8A26-1178307C74C8}">
      <dgm:prSet/>
      <dgm:spPr/>
      <dgm:t>
        <a:bodyPr/>
        <a:lstStyle/>
        <a:p>
          <a:endParaRPr lang="en-US"/>
        </a:p>
      </dgm:t>
    </dgm:pt>
    <dgm:pt modelId="{B8E89513-F633-44A4-A674-60D9E4FB01D1}" type="sibTrans" cxnId="{E4ABB2B2-4316-4F19-8A26-1178307C74C8}">
      <dgm:prSet/>
      <dgm:spPr/>
      <dgm:t>
        <a:bodyPr/>
        <a:lstStyle/>
        <a:p>
          <a:endParaRPr lang="en-US"/>
        </a:p>
      </dgm:t>
    </dgm:pt>
    <dgm:pt modelId="{D65552D3-6C1F-491A-8B01-5A0BC7E0BA43}">
      <dgm:prSet/>
      <dgm:spPr/>
      <dgm:t>
        <a:bodyPr/>
        <a:lstStyle/>
        <a:p>
          <a:r>
            <a:rPr lang="en-US"/>
            <a:t>Failure to disclose HIV status</a:t>
          </a:r>
        </a:p>
      </dgm:t>
    </dgm:pt>
    <dgm:pt modelId="{8D2CF5CE-53EC-485D-A007-4B7A42A227CA}" type="parTrans" cxnId="{C3BCE6FD-6276-4CBF-8492-C35073DB71C8}">
      <dgm:prSet/>
      <dgm:spPr/>
      <dgm:t>
        <a:bodyPr/>
        <a:lstStyle/>
        <a:p>
          <a:endParaRPr lang="en-US"/>
        </a:p>
      </dgm:t>
    </dgm:pt>
    <dgm:pt modelId="{A87BCB86-759C-49C9-A1B8-DC4BE8DC1A94}" type="sibTrans" cxnId="{C3BCE6FD-6276-4CBF-8492-C35073DB71C8}">
      <dgm:prSet/>
      <dgm:spPr/>
      <dgm:t>
        <a:bodyPr/>
        <a:lstStyle/>
        <a:p>
          <a:endParaRPr lang="en-US"/>
        </a:p>
      </dgm:t>
    </dgm:pt>
    <dgm:pt modelId="{F133FCC0-138E-48AD-A301-E9A5F9A91637}" type="pres">
      <dgm:prSet presAssocID="{3A2DFDA7-6F75-4102-9A3F-2B6DC16FCBD6}" presName="Name0" presStyleCnt="0">
        <dgm:presLayoutVars>
          <dgm:dir/>
          <dgm:animLvl val="lvl"/>
          <dgm:resizeHandles val="exact"/>
        </dgm:presLayoutVars>
      </dgm:prSet>
      <dgm:spPr/>
    </dgm:pt>
    <dgm:pt modelId="{A0D2CABE-A968-4415-8282-A2EEEDEF08C8}" type="pres">
      <dgm:prSet presAssocID="{09C3CEDB-6D34-4A3D-95A7-A079521AE234}" presName="linNode" presStyleCnt="0"/>
      <dgm:spPr/>
    </dgm:pt>
    <dgm:pt modelId="{126F3946-73F6-47BD-845A-6287E22FF5D7}" type="pres">
      <dgm:prSet presAssocID="{09C3CEDB-6D34-4A3D-95A7-A079521AE234}" presName="parentText" presStyleLbl="node1" presStyleIdx="0" presStyleCnt="4">
        <dgm:presLayoutVars>
          <dgm:chMax val="1"/>
          <dgm:bulletEnabled val="1"/>
        </dgm:presLayoutVars>
      </dgm:prSet>
      <dgm:spPr/>
    </dgm:pt>
    <dgm:pt modelId="{BB00C63A-948E-4A1F-9FE0-AA368FFAD6BB}" type="pres">
      <dgm:prSet presAssocID="{4F4F4458-60A8-4D2E-A338-C29CB73B99C4}" presName="sp" presStyleCnt="0"/>
      <dgm:spPr/>
    </dgm:pt>
    <dgm:pt modelId="{64ABB428-66A6-4A80-9B2A-9B8B01293EE6}" type="pres">
      <dgm:prSet presAssocID="{06B19CD3-2BC7-42E0-920E-34FBA5DE4401}" presName="linNode" presStyleCnt="0"/>
      <dgm:spPr/>
    </dgm:pt>
    <dgm:pt modelId="{43A6FD95-E990-43B9-B5FF-2886334EFAFA}" type="pres">
      <dgm:prSet presAssocID="{06B19CD3-2BC7-42E0-920E-34FBA5DE4401}" presName="parentText" presStyleLbl="node1" presStyleIdx="1" presStyleCnt="4">
        <dgm:presLayoutVars>
          <dgm:chMax val="1"/>
          <dgm:bulletEnabled val="1"/>
        </dgm:presLayoutVars>
      </dgm:prSet>
      <dgm:spPr/>
    </dgm:pt>
    <dgm:pt modelId="{8772A07D-2482-42A7-B040-F5B66C076C32}" type="pres">
      <dgm:prSet presAssocID="{1AE4E1D5-EA50-45C5-BFD1-E5CB9887FEDD}" presName="sp" presStyleCnt="0"/>
      <dgm:spPr/>
    </dgm:pt>
    <dgm:pt modelId="{713A0220-93FD-4984-BDAF-413706EBF014}" type="pres">
      <dgm:prSet presAssocID="{45EE460A-C16C-4E81-9FED-16B20B6C5644}" presName="linNode" presStyleCnt="0"/>
      <dgm:spPr/>
    </dgm:pt>
    <dgm:pt modelId="{164D3D4C-5464-43BB-BC63-2DEE6BDE783A}" type="pres">
      <dgm:prSet presAssocID="{45EE460A-C16C-4E81-9FED-16B20B6C5644}" presName="parentText" presStyleLbl="node1" presStyleIdx="2" presStyleCnt="4">
        <dgm:presLayoutVars>
          <dgm:chMax val="1"/>
          <dgm:bulletEnabled val="1"/>
        </dgm:presLayoutVars>
      </dgm:prSet>
      <dgm:spPr/>
    </dgm:pt>
    <dgm:pt modelId="{6916AADD-D6FD-4D0A-A185-DEB5A7C48EFD}" type="pres">
      <dgm:prSet presAssocID="{B8E89513-F633-44A4-A674-60D9E4FB01D1}" presName="sp" presStyleCnt="0"/>
      <dgm:spPr/>
    </dgm:pt>
    <dgm:pt modelId="{7A8496E7-7BA2-4ADB-A7B2-8E0D07D74DCB}" type="pres">
      <dgm:prSet presAssocID="{D65552D3-6C1F-491A-8B01-5A0BC7E0BA43}" presName="linNode" presStyleCnt="0"/>
      <dgm:spPr/>
    </dgm:pt>
    <dgm:pt modelId="{E0603E56-F9E2-45D4-BA54-E7D0320E4B46}" type="pres">
      <dgm:prSet presAssocID="{D65552D3-6C1F-491A-8B01-5A0BC7E0BA43}" presName="parentText" presStyleLbl="node1" presStyleIdx="3" presStyleCnt="4">
        <dgm:presLayoutVars>
          <dgm:chMax val="1"/>
          <dgm:bulletEnabled val="1"/>
        </dgm:presLayoutVars>
      </dgm:prSet>
      <dgm:spPr/>
    </dgm:pt>
  </dgm:ptLst>
  <dgm:cxnLst>
    <dgm:cxn modelId="{7C42D131-10F7-4A8F-BB9C-EE6E12B345CD}" srcId="{3A2DFDA7-6F75-4102-9A3F-2B6DC16FCBD6}" destId="{09C3CEDB-6D34-4A3D-95A7-A079521AE234}" srcOrd="0" destOrd="0" parTransId="{1A5C314D-BED3-44E4-8575-8D1983FA73C1}" sibTransId="{4F4F4458-60A8-4D2E-A338-C29CB73B99C4}"/>
    <dgm:cxn modelId="{5A8C5963-599B-4A39-9B33-36D30B5B0B25}" srcId="{3A2DFDA7-6F75-4102-9A3F-2B6DC16FCBD6}" destId="{06B19CD3-2BC7-42E0-920E-34FBA5DE4401}" srcOrd="1" destOrd="0" parTransId="{1E3D6171-3E43-4B72-A0B8-3EE75D58CB13}" sibTransId="{1AE4E1D5-EA50-45C5-BFD1-E5CB9887FEDD}"/>
    <dgm:cxn modelId="{3139454B-3EA4-4904-9BF7-14FCD2D5D5FA}" type="presOf" srcId="{06B19CD3-2BC7-42E0-920E-34FBA5DE4401}" destId="{43A6FD95-E990-43B9-B5FF-2886334EFAFA}" srcOrd="0" destOrd="0" presId="urn:microsoft.com/office/officeart/2005/8/layout/vList5"/>
    <dgm:cxn modelId="{6A956592-C372-4265-8C7C-EF077279536C}" type="presOf" srcId="{09C3CEDB-6D34-4A3D-95A7-A079521AE234}" destId="{126F3946-73F6-47BD-845A-6287E22FF5D7}" srcOrd="0" destOrd="0" presId="urn:microsoft.com/office/officeart/2005/8/layout/vList5"/>
    <dgm:cxn modelId="{E4ABB2B2-4316-4F19-8A26-1178307C74C8}" srcId="{3A2DFDA7-6F75-4102-9A3F-2B6DC16FCBD6}" destId="{45EE460A-C16C-4E81-9FED-16B20B6C5644}" srcOrd="2" destOrd="0" parTransId="{8D7D7B78-3A7C-4F8D-A3CE-EC45542A1EC6}" sibTransId="{B8E89513-F633-44A4-A674-60D9E4FB01D1}"/>
    <dgm:cxn modelId="{FBFB88C5-B5D5-4E7B-9760-9063C712C724}" type="presOf" srcId="{3A2DFDA7-6F75-4102-9A3F-2B6DC16FCBD6}" destId="{F133FCC0-138E-48AD-A301-E9A5F9A91637}" srcOrd="0" destOrd="0" presId="urn:microsoft.com/office/officeart/2005/8/layout/vList5"/>
    <dgm:cxn modelId="{0C9758E5-0FB4-4E19-93E2-18800039FFFE}" type="presOf" srcId="{D65552D3-6C1F-491A-8B01-5A0BC7E0BA43}" destId="{E0603E56-F9E2-45D4-BA54-E7D0320E4B46}" srcOrd="0" destOrd="0" presId="urn:microsoft.com/office/officeart/2005/8/layout/vList5"/>
    <dgm:cxn modelId="{19A189F6-F4F4-49F6-954B-AEC7EC4712B5}" type="presOf" srcId="{45EE460A-C16C-4E81-9FED-16B20B6C5644}" destId="{164D3D4C-5464-43BB-BC63-2DEE6BDE783A}" srcOrd="0" destOrd="0" presId="urn:microsoft.com/office/officeart/2005/8/layout/vList5"/>
    <dgm:cxn modelId="{C3BCE6FD-6276-4CBF-8492-C35073DB71C8}" srcId="{3A2DFDA7-6F75-4102-9A3F-2B6DC16FCBD6}" destId="{D65552D3-6C1F-491A-8B01-5A0BC7E0BA43}" srcOrd="3" destOrd="0" parTransId="{8D2CF5CE-53EC-485D-A007-4B7A42A227CA}" sibTransId="{A87BCB86-759C-49C9-A1B8-DC4BE8DC1A94}"/>
    <dgm:cxn modelId="{13909F50-BA39-4885-AB70-6330EF53556A}" type="presParOf" srcId="{F133FCC0-138E-48AD-A301-E9A5F9A91637}" destId="{A0D2CABE-A968-4415-8282-A2EEEDEF08C8}" srcOrd="0" destOrd="0" presId="urn:microsoft.com/office/officeart/2005/8/layout/vList5"/>
    <dgm:cxn modelId="{31AE5A45-0BAB-4D4A-B857-0F23010B3FFF}" type="presParOf" srcId="{A0D2CABE-A968-4415-8282-A2EEEDEF08C8}" destId="{126F3946-73F6-47BD-845A-6287E22FF5D7}" srcOrd="0" destOrd="0" presId="urn:microsoft.com/office/officeart/2005/8/layout/vList5"/>
    <dgm:cxn modelId="{3E198435-3A2E-4BB2-9E2B-E72439A8517D}" type="presParOf" srcId="{F133FCC0-138E-48AD-A301-E9A5F9A91637}" destId="{BB00C63A-948E-4A1F-9FE0-AA368FFAD6BB}" srcOrd="1" destOrd="0" presId="urn:microsoft.com/office/officeart/2005/8/layout/vList5"/>
    <dgm:cxn modelId="{8F1B919A-F16C-4B13-81F5-A632206EA704}" type="presParOf" srcId="{F133FCC0-138E-48AD-A301-E9A5F9A91637}" destId="{64ABB428-66A6-4A80-9B2A-9B8B01293EE6}" srcOrd="2" destOrd="0" presId="urn:microsoft.com/office/officeart/2005/8/layout/vList5"/>
    <dgm:cxn modelId="{61BCB5D1-37A8-4C7A-9D0C-B72BAB8E9310}" type="presParOf" srcId="{64ABB428-66A6-4A80-9B2A-9B8B01293EE6}" destId="{43A6FD95-E990-43B9-B5FF-2886334EFAFA}" srcOrd="0" destOrd="0" presId="urn:microsoft.com/office/officeart/2005/8/layout/vList5"/>
    <dgm:cxn modelId="{A098A644-947E-48CC-9F82-9F37570F5030}" type="presParOf" srcId="{F133FCC0-138E-48AD-A301-E9A5F9A91637}" destId="{8772A07D-2482-42A7-B040-F5B66C076C32}" srcOrd="3" destOrd="0" presId="urn:microsoft.com/office/officeart/2005/8/layout/vList5"/>
    <dgm:cxn modelId="{A675216D-BF48-4046-8A23-60F5B1CF4EB5}" type="presParOf" srcId="{F133FCC0-138E-48AD-A301-E9A5F9A91637}" destId="{713A0220-93FD-4984-BDAF-413706EBF014}" srcOrd="4" destOrd="0" presId="urn:microsoft.com/office/officeart/2005/8/layout/vList5"/>
    <dgm:cxn modelId="{AE55C316-0DB7-42B1-84E2-E63858D6D983}" type="presParOf" srcId="{713A0220-93FD-4984-BDAF-413706EBF014}" destId="{164D3D4C-5464-43BB-BC63-2DEE6BDE783A}" srcOrd="0" destOrd="0" presId="urn:microsoft.com/office/officeart/2005/8/layout/vList5"/>
    <dgm:cxn modelId="{A25C79CE-4DDA-42F1-807D-4052228A2FFD}" type="presParOf" srcId="{F133FCC0-138E-48AD-A301-E9A5F9A91637}" destId="{6916AADD-D6FD-4D0A-A185-DEB5A7C48EFD}" srcOrd="5" destOrd="0" presId="urn:microsoft.com/office/officeart/2005/8/layout/vList5"/>
    <dgm:cxn modelId="{19154700-2632-4A4C-B07B-5271BA858161}" type="presParOf" srcId="{F133FCC0-138E-48AD-A301-E9A5F9A91637}" destId="{7A8496E7-7BA2-4ADB-A7B2-8E0D07D74DCB}" srcOrd="6" destOrd="0" presId="urn:microsoft.com/office/officeart/2005/8/layout/vList5"/>
    <dgm:cxn modelId="{1D83B1AA-3EE9-4537-ACFA-7D37EBBC5B87}" type="presParOf" srcId="{7A8496E7-7BA2-4ADB-A7B2-8E0D07D74DCB}" destId="{E0603E56-F9E2-45D4-BA54-E7D0320E4B46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9BB2098E-9265-4EB5-849A-052DD8692432}" type="doc">
      <dgm:prSet loTypeId="urn:microsoft.com/office/officeart/2005/8/layout/vProcess5" loCatId="process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DF223A9F-7F2A-4325-B01A-299F205866D3}">
      <dgm:prSet/>
      <dgm:spPr/>
      <dgm:t>
        <a:bodyPr/>
        <a:lstStyle/>
        <a:p>
          <a:r>
            <a:rPr lang="en-US"/>
            <a:t>Normally found in the GI tract</a:t>
          </a:r>
        </a:p>
      </dgm:t>
    </dgm:pt>
    <dgm:pt modelId="{D83AA888-0A9A-4E91-BFB0-FD194E846740}" type="parTrans" cxnId="{633ACE92-0E0A-4696-A67F-840423B8CA27}">
      <dgm:prSet/>
      <dgm:spPr/>
      <dgm:t>
        <a:bodyPr/>
        <a:lstStyle/>
        <a:p>
          <a:endParaRPr lang="en-US"/>
        </a:p>
      </dgm:t>
    </dgm:pt>
    <dgm:pt modelId="{8F9FBE90-5F30-444A-B22A-2863B7AF5804}" type="sibTrans" cxnId="{633ACE92-0E0A-4696-A67F-840423B8CA27}">
      <dgm:prSet/>
      <dgm:spPr/>
      <dgm:t>
        <a:bodyPr/>
        <a:lstStyle/>
        <a:p>
          <a:endParaRPr lang="en-US"/>
        </a:p>
      </dgm:t>
    </dgm:pt>
    <dgm:pt modelId="{F3CA7FDB-6B35-458D-A552-65CE2E4ABC64}">
      <dgm:prSet/>
      <dgm:spPr/>
      <dgm:t>
        <a:bodyPr/>
        <a:lstStyle/>
        <a:p>
          <a:r>
            <a:rPr lang="en-US"/>
            <a:t>Admission screenings done</a:t>
          </a:r>
        </a:p>
      </dgm:t>
    </dgm:pt>
    <dgm:pt modelId="{8C86B05F-8654-49E3-A5A4-E12A69A813EC}" type="parTrans" cxnId="{1E4D09BA-7D14-459A-8E25-44226153F59E}">
      <dgm:prSet/>
      <dgm:spPr/>
      <dgm:t>
        <a:bodyPr/>
        <a:lstStyle/>
        <a:p>
          <a:endParaRPr lang="en-US"/>
        </a:p>
      </dgm:t>
    </dgm:pt>
    <dgm:pt modelId="{5AA9F023-2AE9-471E-8881-011235BE8754}" type="sibTrans" cxnId="{1E4D09BA-7D14-459A-8E25-44226153F59E}">
      <dgm:prSet/>
      <dgm:spPr/>
      <dgm:t>
        <a:bodyPr/>
        <a:lstStyle/>
        <a:p>
          <a:endParaRPr lang="en-US"/>
        </a:p>
      </dgm:t>
    </dgm:pt>
    <dgm:pt modelId="{98858270-3FEF-483D-8EE1-24176757DE47}">
      <dgm:prSet/>
      <dgm:spPr/>
      <dgm:t>
        <a:bodyPr/>
        <a:lstStyle/>
        <a:p>
          <a:r>
            <a:rPr lang="en-US" dirty="0"/>
            <a:t>Survives well on skin/hands and environmental objects</a:t>
          </a:r>
        </a:p>
      </dgm:t>
    </dgm:pt>
    <dgm:pt modelId="{A6E68CD9-0AC5-4CDF-9ADE-EFF4C7852FD4}" type="parTrans" cxnId="{EB9DF5C0-833E-4E9E-A0F8-C45799BBE2A8}">
      <dgm:prSet/>
      <dgm:spPr/>
      <dgm:t>
        <a:bodyPr/>
        <a:lstStyle/>
        <a:p>
          <a:endParaRPr lang="en-US"/>
        </a:p>
      </dgm:t>
    </dgm:pt>
    <dgm:pt modelId="{5ADF589D-1000-438C-8729-7955D7188241}" type="sibTrans" cxnId="{EB9DF5C0-833E-4E9E-A0F8-C45799BBE2A8}">
      <dgm:prSet/>
      <dgm:spPr/>
      <dgm:t>
        <a:bodyPr/>
        <a:lstStyle/>
        <a:p>
          <a:endParaRPr lang="en-US"/>
        </a:p>
      </dgm:t>
    </dgm:pt>
    <dgm:pt modelId="{5466AAC5-1F94-48B8-9608-0341457E4213}">
      <dgm:prSet/>
      <dgm:spPr/>
      <dgm:t>
        <a:bodyPr/>
        <a:lstStyle/>
        <a:p>
          <a:r>
            <a:rPr lang="en-US"/>
            <a:t>2</a:t>
          </a:r>
          <a:r>
            <a:rPr lang="en-US" baseline="30000"/>
            <a:t>nd</a:t>
          </a:r>
          <a:r>
            <a:rPr lang="en-US"/>
            <a:t> most common source of HAI in US</a:t>
          </a:r>
        </a:p>
      </dgm:t>
    </dgm:pt>
    <dgm:pt modelId="{ECC678FF-7A5C-4A36-8079-07A6C729B6DE}" type="parTrans" cxnId="{112F7EC8-B48B-4A95-BBA6-74AC98209784}">
      <dgm:prSet/>
      <dgm:spPr/>
      <dgm:t>
        <a:bodyPr/>
        <a:lstStyle/>
        <a:p>
          <a:endParaRPr lang="en-US"/>
        </a:p>
      </dgm:t>
    </dgm:pt>
    <dgm:pt modelId="{05452B40-ADCC-4B35-91C9-7E4EBBBA41F9}" type="sibTrans" cxnId="{112F7EC8-B48B-4A95-BBA6-74AC98209784}">
      <dgm:prSet/>
      <dgm:spPr/>
      <dgm:t>
        <a:bodyPr/>
        <a:lstStyle/>
        <a:p>
          <a:endParaRPr lang="en-US"/>
        </a:p>
      </dgm:t>
    </dgm:pt>
    <dgm:pt modelId="{8915725F-8052-4524-A7C9-787867C5CE98}">
      <dgm:prSet/>
      <dgm:spPr/>
      <dgm:t>
        <a:bodyPr/>
        <a:lstStyle/>
        <a:p>
          <a:r>
            <a:rPr lang="en-US"/>
            <a:t>Contact isolation</a:t>
          </a:r>
        </a:p>
      </dgm:t>
    </dgm:pt>
    <dgm:pt modelId="{7A30D598-0043-4D7D-9B2E-E6C884CA3EFF}" type="parTrans" cxnId="{1A60C998-4F38-45ED-BE40-68A5B9769B57}">
      <dgm:prSet/>
      <dgm:spPr/>
      <dgm:t>
        <a:bodyPr/>
        <a:lstStyle/>
        <a:p>
          <a:endParaRPr lang="en-US"/>
        </a:p>
      </dgm:t>
    </dgm:pt>
    <dgm:pt modelId="{34A913EE-AC6E-47A3-8BB7-FCCCCA79C88A}" type="sibTrans" cxnId="{1A60C998-4F38-45ED-BE40-68A5B9769B57}">
      <dgm:prSet/>
      <dgm:spPr/>
      <dgm:t>
        <a:bodyPr/>
        <a:lstStyle/>
        <a:p>
          <a:endParaRPr lang="en-US"/>
        </a:p>
      </dgm:t>
    </dgm:pt>
    <dgm:pt modelId="{CFAC8186-385D-46DE-A700-6523CCAE3879}" type="pres">
      <dgm:prSet presAssocID="{9BB2098E-9265-4EB5-849A-052DD8692432}" presName="outerComposite" presStyleCnt="0">
        <dgm:presLayoutVars>
          <dgm:chMax val="5"/>
          <dgm:dir/>
          <dgm:resizeHandles val="exact"/>
        </dgm:presLayoutVars>
      </dgm:prSet>
      <dgm:spPr/>
    </dgm:pt>
    <dgm:pt modelId="{E01BC1FA-593C-4FC0-B6BB-0E28CD972E27}" type="pres">
      <dgm:prSet presAssocID="{9BB2098E-9265-4EB5-849A-052DD8692432}" presName="dummyMaxCanvas" presStyleCnt="0">
        <dgm:presLayoutVars/>
      </dgm:prSet>
      <dgm:spPr/>
    </dgm:pt>
    <dgm:pt modelId="{9044A863-E5C8-4F8B-A392-120D3DEDAC87}" type="pres">
      <dgm:prSet presAssocID="{9BB2098E-9265-4EB5-849A-052DD8692432}" presName="FiveNodes_1" presStyleLbl="node1" presStyleIdx="0" presStyleCnt="5">
        <dgm:presLayoutVars>
          <dgm:bulletEnabled val="1"/>
        </dgm:presLayoutVars>
      </dgm:prSet>
      <dgm:spPr/>
    </dgm:pt>
    <dgm:pt modelId="{7CFC7404-FA81-40A6-9B5A-421DB3D983EC}" type="pres">
      <dgm:prSet presAssocID="{9BB2098E-9265-4EB5-849A-052DD8692432}" presName="FiveNodes_2" presStyleLbl="node1" presStyleIdx="1" presStyleCnt="5">
        <dgm:presLayoutVars>
          <dgm:bulletEnabled val="1"/>
        </dgm:presLayoutVars>
      </dgm:prSet>
      <dgm:spPr/>
    </dgm:pt>
    <dgm:pt modelId="{9B73C367-126A-4234-BA28-4ADFDD79593F}" type="pres">
      <dgm:prSet presAssocID="{9BB2098E-9265-4EB5-849A-052DD8692432}" presName="FiveNodes_3" presStyleLbl="node1" presStyleIdx="2" presStyleCnt="5">
        <dgm:presLayoutVars>
          <dgm:bulletEnabled val="1"/>
        </dgm:presLayoutVars>
      </dgm:prSet>
      <dgm:spPr/>
    </dgm:pt>
    <dgm:pt modelId="{EB0CD337-8040-4ED7-9A31-3C44D4F4BB2B}" type="pres">
      <dgm:prSet presAssocID="{9BB2098E-9265-4EB5-849A-052DD8692432}" presName="FiveNodes_4" presStyleLbl="node1" presStyleIdx="3" presStyleCnt="5">
        <dgm:presLayoutVars>
          <dgm:bulletEnabled val="1"/>
        </dgm:presLayoutVars>
      </dgm:prSet>
      <dgm:spPr/>
    </dgm:pt>
    <dgm:pt modelId="{75B3E2FB-DA80-46B2-B990-8C19A267A6CC}" type="pres">
      <dgm:prSet presAssocID="{9BB2098E-9265-4EB5-849A-052DD8692432}" presName="FiveNodes_5" presStyleLbl="node1" presStyleIdx="4" presStyleCnt="5">
        <dgm:presLayoutVars>
          <dgm:bulletEnabled val="1"/>
        </dgm:presLayoutVars>
      </dgm:prSet>
      <dgm:spPr/>
    </dgm:pt>
    <dgm:pt modelId="{ED44C6BF-BB1F-451C-917E-5A515C73EAF6}" type="pres">
      <dgm:prSet presAssocID="{9BB2098E-9265-4EB5-849A-052DD8692432}" presName="FiveConn_1-2" presStyleLbl="fgAccFollowNode1" presStyleIdx="0" presStyleCnt="4">
        <dgm:presLayoutVars>
          <dgm:bulletEnabled val="1"/>
        </dgm:presLayoutVars>
      </dgm:prSet>
      <dgm:spPr/>
    </dgm:pt>
    <dgm:pt modelId="{579F71AC-3A78-4494-BE5A-E894169AAE01}" type="pres">
      <dgm:prSet presAssocID="{9BB2098E-9265-4EB5-849A-052DD8692432}" presName="FiveConn_2-3" presStyleLbl="fgAccFollowNode1" presStyleIdx="1" presStyleCnt="4">
        <dgm:presLayoutVars>
          <dgm:bulletEnabled val="1"/>
        </dgm:presLayoutVars>
      </dgm:prSet>
      <dgm:spPr/>
    </dgm:pt>
    <dgm:pt modelId="{75510A4A-2E36-4EE6-86D4-7E1BF2CD6FC7}" type="pres">
      <dgm:prSet presAssocID="{9BB2098E-9265-4EB5-849A-052DD8692432}" presName="FiveConn_3-4" presStyleLbl="fgAccFollowNode1" presStyleIdx="2" presStyleCnt="4">
        <dgm:presLayoutVars>
          <dgm:bulletEnabled val="1"/>
        </dgm:presLayoutVars>
      </dgm:prSet>
      <dgm:spPr/>
    </dgm:pt>
    <dgm:pt modelId="{39328AD5-5A71-4C2E-815D-971A77076882}" type="pres">
      <dgm:prSet presAssocID="{9BB2098E-9265-4EB5-849A-052DD8692432}" presName="FiveConn_4-5" presStyleLbl="fgAccFollowNode1" presStyleIdx="3" presStyleCnt="4">
        <dgm:presLayoutVars>
          <dgm:bulletEnabled val="1"/>
        </dgm:presLayoutVars>
      </dgm:prSet>
      <dgm:spPr/>
    </dgm:pt>
    <dgm:pt modelId="{74577DF6-75CC-4475-9EAF-3FA9E9B69950}" type="pres">
      <dgm:prSet presAssocID="{9BB2098E-9265-4EB5-849A-052DD8692432}" presName="FiveNodes_1_text" presStyleLbl="node1" presStyleIdx="4" presStyleCnt="5">
        <dgm:presLayoutVars>
          <dgm:bulletEnabled val="1"/>
        </dgm:presLayoutVars>
      </dgm:prSet>
      <dgm:spPr/>
    </dgm:pt>
    <dgm:pt modelId="{DF3B0D0D-6354-47F4-8EDE-393F19ABA781}" type="pres">
      <dgm:prSet presAssocID="{9BB2098E-9265-4EB5-849A-052DD8692432}" presName="FiveNodes_2_text" presStyleLbl="node1" presStyleIdx="4" presStyleCnt="5">
        <dgm:presLayoutVars>
          <dgm:bulletEnabled val="1"/>
        </dgm:presLayoutVars>
      </dgm:prSet>
      <dgm:spPr/>
    </dgm:pt>
    <dgm:pt modelId="{691A7713-60A9-4384-932B-5268761AD337}" type="pres">
      <dgm:prSet presAssocID="{9BB2098E-9265-4EB5-849A-052DD8692432}" presName="FiveNodes_3_text" presStyleLbl="node1" presStyleIdx="4" presStyleCnt="5">
        <dgm:presLayoutVars>
          <dgm:bulletEnabled val="1"/>
        </dgm:presLayoutVars>
      </dgm:prSet>
      <dgm:spPr/>
    </dgm:pt>
    <dgm:pt modelId="{CDEE4731-116B-431C-9A94-9CE36B536E1E}" type="pres">
      <dgm:prSet presAssocID="{9BB2098E-9265-4EB5-849A-052DD8692432}" presName="FiveNodes_4_text" presStyleLbl="node1" presStyleIdx="4" presStyleCnt="5">
        <dgm:presLayoutVars>
          <dgm:bulletEnabled val="1"/>
        </dgm:presLayoutVars>
      </dgm:prSet>
      <dgm:spPr/>
    </dgm:pt>
    <dgm:pt modelId="{FCFCE04A-FBB3-4D7D-8A18-C0E283947C14}" type="pres">
      <dgm:prSet presAssocID="{9BB2098E-9265-4EB5-849A-052DD8692432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507E9404-6938-4CCB-9D1A-CE647AE4F82A}" type="presOf" srcId="{98858270-3FEF-483D-8EE1-24176757DE47}" destId="{9B73C367-126A-4234-BA28-4ADFDD79593F}" srcOrd="0" destOrd="0" presId="urn:microsoft.com/office/officeart/2005/8/layout/vProcess5"/>
    <dgm:cxn modelId="{57B5C207-76CB-410B-9AA5-448F3CBE7EDC}" type="presOf" srcId="{DF223A9F-7F2A-4325-B01A-299F205866D3}" destId="{74577DF6-75CC-4475-9EAF-3FA9E9B69950}" srcOrd="1" destOrd="0" presId="urn:microsoft.com/office/officeart/2005/8/layout/vProcess5"/>
    <dgm:cxn modelId="{F2AB3816-0CC5-4442-9A5D-DEC216AE1FDA}" type="presOf" srcId="{8915725F-8052-4524-A7C9-787867C5CE98}" destId="{FCFCE04A-FBB3-4D7D-8A18-C0E283947C14}" srcOrd="1" destOrd="0" presId="urn:microsoft.com/office/officeart/2005/8/layout/vProcess5"/>
    <dgm:cxn modelId="{456BAD5B-C24E-4E2C-9441-B7A599795918}" type="presOf" srcId="{8F9FBE90-5F30-444A-B22A-2863B7AF5804}" destId="{ED44C6BF-BB1F-451C-917E-5A515C73EAF6}" srcOrd="0" destOrd="0" presId="urn:microsoft.com/office/officeart/2005/8/layout/vProcess5"/>
    <dgm:cxn modelId="{68680E41-18A2-426E-B9A7-F6D95332A03A}" type="presOf" srcId="{5466AAC5-1F94-48B8-9608-0341457E4213}" destId="{CDEE4731-116B-431C-9A94-9CE36B536E1E}" srcOrd="1" destOrd="0" presId="urn:microsoft.com/office/officeart/2005/8/layout/vProcess5"/>
    <dgm:cxn modelId="{D83A6742-6CA9-444E-90E4-AD312FF0D048}" type="presOf" srcId="{DF223A9F-7F2A-4325-B01A-299F205866D3}" destId="{9044A863-E5C8-4F8B-A392-120D3DEDAC87}" srcOrd="0" destOrd="0" presId="urn:microsoft.com/office/officeart/2005/8/layout/vProcess5"/>
    <dgm:cxn modelId="{48A35D48-8D2F-48F2-BE61-C2087FAF8573}" type="presOf" srcId="{98858270-3FEF-483D-8EE1-24176757DE47}" destId="{691A7713-60A9-4384-932B-5268761AD337}" srcOrd="1" destOrd="0" presId="urn:microsoft.com/office/officeart/2005/8/layout/vProcess5"/>
    <dgm:cxn modelId="{3E5E6A48-265C-4945-8587-9DDE444FE109}" type="presOf" srcId="{8915725F-8052-4524-A7C9-787867C5CE98}" destId="{75B3E2FB-DA80-46B2-B990-8C19A267A6CC}" srcOrd="0" destOrd="0" presId="urn:microsoft.com/office/officeart/2005/8/layout/vProcess5"/>
    <dgm:cxn modelId="{2BC7124C-67D5-4402-AE58-2F6A1DF6AED8}" type="presOf" srcId="{F3CA7FDB-6B35-458D-A552-65CE2E4ABC64}" destId="{DF3B0D0D-6354-47F4-8EDE-393F19ABA781}" srcOrd="1" destOrd="0" presId="urn:microsoft.com/office/officeart/2005/8/layout/vProcess5"/>
    <dgm:cxn modelId="{C3ED1271-B20B-4F8C-BBCD-597B24C6C04F}" type="presOf" srcId="{5ADF589D-1000-438C-8729-7955D7188241}" destId="{75510A4A-2E36-4EE6-86D4-7E1BF2CD6FC7}" srcOrd="0" destOrd="0" presId="urn:microsoft.com/office/officeart/2005/8/layout/vProcess5"/>
    <dgm:cxn modelId="{5DFD6F54-1555-41B5-8762-D5A009598A09}" type="presOf" srcId="{5466AAC5-1F94-48B8-9608-0341457E4213}" destId="{EB0CD337-8040-4ED7-9A31-3C44D4F4BB2B}" srcOrd="0" destOrd="0" presId="urn:microsoft.com/office/officeart/2005/8/layout/vProcess5"/>
    <dgm:cxn modelId="{EC458A8D-B57E-456D-B2AF-7641C674F851}" type="presOf" srcId="{5AA9F023-2AE9-471E-8881-011235BE8754}" destId="{579F71AC-3A78-4494-BE5A-E894169AAE01}" srcOrd="0" destOrd="0" presId="urn:microsoft.com/office/officeart/2005/8/layout/vProcess5"/>
    <dgm:cxn modelId="{633ACE92-0E0A-4696-A67F-840423B8CA27}" srcId="{9BB2098E-9265-4EB5-849A-052DD8692432}" destId="{DF223A9F-7F2A-4325-B01A-299F205866D3}" srcOrd="0" destOrd="0" parTransId="{D83AA888-0A9A-4E91-BFB0-FD194E846740}" sibTransId="{8F9FBE90-5F30-444A-B22A-2863B7AF5804}"/>
    <dgm:cxn modelId="{1A60C998-4F38-45ED-BE40-68A5B9769B57}" srcId="{9BB2098E-9265-4EB5-849A-052DD8692432}" destId="{8915725F-8052-4524-A7C9-787867C5CE98}" srcOrd="4" destOrd="0" parTransId="{7A30D598-0043-4D7D-9B2E-E6C884CA3EFF}" sibTransId="{34A913EE-AC6E-47A3-8BB7-FCCCCA79C88A}"/>
    <dgm:cxn modelId="{F89A82A1-BAA9-4713-806B-E6FB13D3ACA2}" type="presOf" srcId="{F3CA7FDB-6B35-458D-A552-65CE2E4ABC64}" destId="{7CFC7404-FA81-40A6-9B5A-421DB3D983EC}" srcOrd="0" destOrd="0" presId="urn:microsoft.com/office/officeart/2005/8/layout/vProcess5"/>
    <dgm:cxn modelId="{82FD1EB2-7934-4A7C-834F-7E63B481B05E}" type="presOf" srcId="{9BB2098E-9265-4EB5-849A-052DD8692432}" destId="{CFAC8186-385D-46DE-A700-6523CCAE3879}" srcOrd="0" destOrd="0" presId="urn:microsoft.com/office/officeart/2005/8/layout/vProcess5"/>
    <dgm:cxn modelId="{1E4D09BA-7D14-459A-8E25-44226153F59E}" srcId="{9BB2098E-9265-4EB5-849A-052DD8692432}" destId="{F3CA7FDB-6B35-458D-A552-65CE2E4ABC64}" srcOrd="1" destOrd="0" parTransId="{8C86B05F-8654-49E3-A5A4-E12A69A813EC}" sibTransId="{5AA9F023-2AE9-471E-8881-011235BE8754}"/>
    <dgm:cxn modelId="{EB9DF5C0-833E-4E9E-A0F8-C45799BBE2A8}" srcId="{9BB2098E-9265-4EB5-849A-052DD8692432}" destId="{98858270-3FEF-483D-8EE1-24176757DE47}" srcOrd="2" destOrd="0" parTransId="{A6E68CD9-0AC5-4CDF-9ADE-EFF4C7852FD4}" sibTransId="{5ADF589D-1000-438C-8729-7955D7188241}"/>
    <dgm:cxn modelId="{112F7EC8-B48B-4A95-BBA6-74AC98209784}" srcId="{9BB2098E-9265-4EB5-849A-052DD8692432}" destId="{5466AAC5-1F94-48B8-9608-0341457E4213}" srcOrd="3" destOrd="0" parTransId="{ECC678FF-7A5C-4A36-8079-07A6C729B6DE}" sibTransId="{05452B40-ADCC-4B35-91C9-7E4EBBBA41F9}"/>
    <dgm:cxn modelId="{5CD031CB-3CD2-4BD8-A3F3-5603FE3D0CC4}" type="presOf" srcId="{05452B40-ADCC-4B35-91C9-7E4EBBBA41F9}" destId="{39328AD5-5A71-4C2E-815D-971A77076882}" srcOrd="0" destOrd="0" presId="urn:microsoft.com/office/officeart/2005/8/layout/vProcess5"/>
    <dgm:cxn modelId="{D9B9B201-C0D2-47F6-8B5E-8E2512C060E3}" type="presParOf" srcId="{CFAC8186-385D-46DE-A700-6523CCAE3879}" destId="{E01BC1FA-593C-4FC0-B6BB-0E28CD972E27}" srcOrd="0" destOrd="0" presId="urn:microsoft.com/office/officeart/2005/8/layout/vProcess5"/>
    <dgm:cxn modelId="{E1724B95-6BC7-4F52-BEF6-B55A92CC5270}" type="presParOf" srcId="{CFAC8186-385D-46DE-A700-6523CCAE3879}" destId="{9044A863-E5C8-4F8B-A392-120D3DEDAC87}" srcOrd="1" destOrd="0" presId="urn:microsoft.com/office/officeart/2005/8/layout/vProcess5"/>
    <dgm:cxn modelId="{E957CB7E-C2F2-4BA3-8975-1703EBFC6159}" type="presParOf" srcId="{CFAC8186-385D-46DE-A700-6523CCAE3879}" destId="{7CFC7404-FA81-40A6-9B5A-421DB3D983EC}" srcOrd="2" destOrd="0" presId="urn:microsoft.com/office/officeart/2005/8/layout/vProcess5"/>
    <dgm:cxn modelId="{F96D81F7-71FF-488B-8162-E7A5FEC7E4C0}" type="presParOf" srcId="{CFAC8186-385D-46DE-A700-6523CCAE3879}" destId="{9B73C367-126A-4234-BA28-4ADFDD79593F}" srcOrd="3" destOrd="0" presId="urn:microsoft.com/office/officeart/2005/8/layout/vProcess5"/>
    <dgm:cxn modelId="{0C921C70-B43D-42E1-9ACA-EA6F3E2B51A0}" type="presParOf" srcId="{CFAC8186-385D-46DE-A700-6523CCAE3879}" destId="{EB0CD337-8040-4ED7-9A31-3C44D4F4BB2B}" srcOrd="4" destOrd="0" presId="urn:microsoft.com/office/officeart/2005/8/layout/vProcess5"/>
    <dgm:cxn modelId="{33DA3F13-9DC2-4186-B2BB-0B4398A323E9}" type="presParOf" srcId="{CFAC8186-385D-46DE-A700-6523CCAE3879}" destId="{75B3E2FB-DA80-46B2-B990-8C19A267A6CC}" srcOrd="5" destOrd="0" presId="urn:microsoft.com/office/officeart/2005/8/layout/vProcess5"/>
    <dgm:cxn modelId="{0D617018-6FBC-4777-8414-84237586E8E1}" type="presParOf" srcId="{CFAC8186-385D-46DE-A700-6523CCAE3879}" destId="{ED44C6BF-BB1F-451C-917E-5A515C73EAF6}" srcOrd="6" destOrd="0" presId="urn:microsoft.com/office/officeart/2005/8/layout/vProcess5"/>
    <dgm:cxn modelId="{60936375-48D6-47EB-B140-D965F849FB18}" type="presParOf" srcId="{CFAC8186-385D-46DE-A700-6523CCAE3879}" destId="{579F71AC-3A78-4494-BE5A-E894169AAE01}" srcOrd="7" destOrd="0" presId="urn:microsoft.com/office/officeart/2005/8/layout/vProcess5"/>
    <dgm:cxn modelId="{1AF8FC10-C18A-419D-BF3E-91F1CDCF5FED}" type="presParOf" srcId="{CFAC8186-385D-46DE-A700-6523CCAE3879}" destId="{75510A4A-2E36-4EE6-86D4-7E1BF2CD6FC7}" srcOrd="8" destOrd="0" presId="urn:microsoft.com/office/officeart/2005/8/layout/vProcess5"/>
    <dgm:cxn modelId="{D92A15D8-385E-4EBA-9D80-84131064D485}" type="presParOf" srcId="{CFAC8186-385D-46DE-A700-6523CCAE3879}" destId="{39328AD5-5A71-4C2E-815D-971A77076882}" srcOrd="9" destOrd="0" presId="urn:microsoft.com/office/officeart/2005/8/layout/vProcess5"/>
    <dgm:cxn modelId="{7F161580-00D5-430E-BDF3-F28726E59BDF}" type="presParOf" srcId="{CFAC8186-385D-46DE-A700-6523CCAE3879}" destId="{74577DF6-75CC-4475-9EAF-3FA9E9B69950}" srcOrd="10" destOrd="0" presId="urn:microsoft.com/office/officeart/2005/8/layout/vProcess5"/>
    <dgm:cxn modelId="{FE77A6D8-7A81-419B-914D-97D7AA9602F6}" type="presParOf" srcId="{CFAC8186-385D-46DE-A700-6523CCAE3879}" destId="{DF3B0D0D-6354-47F4-8EDE-393F19ABA781}" srcOrd="11" destOrd="0" presId="urn:microsoft.com/office/officeart/2005/8/layout/vProcess5"/>
    <dgm:cxn modelId="{EB447F37-4A1D-4ECB-8F65-36796E16F09C}" type="presParOf" srcId="{CFAC8186-385D-46DE-A700-6523CCAE3879}" destId="{691A7713-60A9-4384-932B-5268761AD337}" srcOrd="12" destOrd="0" presId="urn:microsoft.com/office/officeart/2005/8/layout/vProcess5"/>
    <dgm:cxn modelId="{D16F4DE3-1296-4F47-ACD0-68B899C1BB83}" type="presParOf" srcId="{CFAC8186-385D-46DE-A700-6523CCAE3879}" destId="{CDEE4731-116B-431C-9A94-9CE36B536E1E}" srcOrd="13" destOrd="0" presId="urn:microsoft.com/office/officeart/2005/8/layout/vProcess5"/>
    <dgm:cxn modelId="{AA8F549B-D682-44B6-AB15-7C9DA11A6161}" type="presParOf" srcId="{CFAC8186-385D-46DE-A700-6523CCAE3879}" destId="{FCFCE04A-FBB3-4D7D-8A18-C0E283947C14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F62357-EB2B-48F5-AA55-EE35A60D02E0}">
      <dsp:nvSpPr>
        <dsp:cNvPr id="0" name=""/>
        <dsp:cNvSpPr/>
      </dsp:nvSpPr>
      <dsp:spPr>
        <a:xfrm>
          <a:off x="0" y="44064"/>
          <a:ext cx="9783763" cy="1622278"/>
        </a:xfrm>
        <a:prstGeom prst="roundRect">
          <a:avLst/>
        </a:prstGeom>
        <a:solidFill>
          <a:schemeClr val="accent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Describe the nursing management of clients with infectious diseases.</a:t>
          </a:r>
        </a:p>
      </dsp:txBody>
      <dsp:txXfrm>
        <a:off x="79193" y="123257"/>
        <a:ext cx="9625377" cy="1463892"/>
      </dsp:txXfrm>
    </dsp:sp>
    <dsp:sp modelId="{408F3356-568E-47AC-9A05-D76FCE4E15DA}">
      <dsp:nvSpPr>
        <dsp:cNvPr id="0" name=""/>
        <dsp:cNvSpPr/>
      </dsp:nvSpPr>
      <dsp:spPr>
        <a:xfrm>
          <a:off x="0" y="1749862"/>
          <a:ext cx="9783763" cy="1622278"/>
        </a:xfrm>
        <a:prstGeom prst="roundRect">
          <a:avLst/>
        </a:prstGeom>
        <a:solidFill>
          <a:schemeClr val="accent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Use the nursing process and NCJMM as frameworks for care of the client with human immunodeficiency virus/acquired immunodeficiency syndrome.</a:t>
          </a:r>
        </a:p>
      </dsp:txBody>
      <dsp:txXfrm>
        <a:off x="79193" y="1829055"/>
        <a:ext cx="9625377" cy="1463892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3165CD-D78A-4D16-9E29-105B4078FD64}">
      <dsp:nvSpPr>
        <dsp:cNvPr id="0" name=""/>
        <dsp:cNvSpPr/>
      </dsp:nvSpPr>
      <dsp:spPr>
        <a:xfrm>
          <a:off x="0" y="571030"/>
          <a:ext cx="6638104" cy="115362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Significant cause of mortality worldwide, especially in children (CDC, 2020j)</a:t>
          </a:r>
        </a:p>
      </dsp:txBody>
      <dsp:txXfrm>
        <a:off x="56315" y="627345"/>
        <a:ext cx="6525474" cy="1040990"/>
      </dsp:txXfrm>
    </dsp:sp>
    <dsp:sp modelId="{C62458D7-152C-47BA-A9A7-6466457D5D5A}">
      <dsp:nvSpPr>
        <dsp:cNvPr id="0" name=""/>
        <dsp:cNvSpPr/>
      </dsp:nvSpPr>
      <dsp:spPr>
        <a:xfrm>
          <a:off x="0" y="1808170"/>
          <a:ext cx="6638104" cy="1153620"/>
        </a:xfrm>
        <a:prstGeom prst="roundRect">
          <a:avLst/>
        </a:prstGeom>
        <a:solidFill>
          <a:schemeClr val="accent2">
            <a:hueOff val="319356"/>
            <a:satOff val="-1825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Priority concern: Dehydration</a:t>
          </a:r>
        </a:p>
      </dsp:txBody>
      <dsp:txXfrm>
        <a:off x="56315" y="1864485"/>
        <a:ext cx="6525474" cy="1040990"/>
      </dsp:txXfrm>
    </dsp:sp>
    <dsp:sp modelId="{2906525D-8B7A-424F-B7B5-A0A6B61FABFB}">
      <dsp:nvSpPr>
        <dsp:cNvPr id="0" name=""/>
        <dsp:cNvSpPr/>
      </dsp:nvSpPr>
      <dsp:spPr>
        <a:xfrm>
          <a:off x="0" y="3045309"/>
          <a:ext cx="6638104" cy="1153620"/>
        </a:xfrm>
        <a:prstGeom prst="roundRect">
          <a:avLst/>
        </a:prstGeom>
        <a:solidFill>
          <a:schemeClr val="accent2">
            <a:hueOff val="638711"/>
            <a:satOff val="-3650"/>
            <a:lumOff val="353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Most effective treatment: Hydration</a:t>
          </a:r>
        </a:p>
      </dsp:txBody>
      <dsp:txXfrm>
        <a:off x="56315" y="3101624"/>
        <a:ext cx="6525474" cy="1040990"/>
      </dsp:txXfrm>
    </dsp:sp>
    <dsp:sp modelId="{2944AF87-E04E-4545-8AC3-7768D5B2095E}">
      <dsp:nvSpPr>
        <dsp:cNvPr id="0" name=""/>
        <dsp:cNvSpPr/>
      </dsp:nvSpPr>
      <dsp:spPr>
        <a:xfrm>
          <a:off x="0" y="4282450"/>
          <a:ext cx="6638104" cy="1153620"/>
        </a:xfrm>
        <a:prstGeom prst="roundRect">
          <a:avLst/>
        </a:prstGeom>
        <a:solidFill>
          <a:schemeClr val="accent2">
            <a:hueOff val="958067"/>
            <a:satOff val="-5475"/>
            <a:lumOff val="529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Primarily transmitted through oral ingestion</a:t>
          </a:r>
        </a:p>
      </dsp:txBody>
      <dsp:txXfrm>
        <a:off x="56315" y="4338765"/>
        <a:ext cx="6525474" cy="1040990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96F21F-8006-442A-B7AF-BA00BC374517}">
      <dsp:nvSpPr>
        <dsp:cNvPr id="0" name=""/>
        <dsp:cNvSpPr/>
      </dsp:nvSpPr>
      <dsp:spPr>
        <a:xfrm>
          <a:off x="1012200" y="1269499"/>
          <a:ext cx="1098000" cy="1098000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0EE42DB-2770-4A97-9A44-93EB1A3E449E}">
      <dsp:nvSpPr>
        <dsp:cNvPr id="0" name=""/>
        <dsp:cNvSpPr/>
      </dsp:nvSpPr>
      <dsp:spPr>
        <a:xfrm>
          <a:off x="1246200" y="1503499"/>
          <a:ext cx="630000" cy="630000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A28C1E-E84E-4B9F-9658-0085B61F0077}">
      <dsp:nvSpPr>
        <dsp:cNvPr id="0" name=""/>
        <dsp:cNvSpPr/>
      </dsp:nvSpPr>
      <dsp:spPr>
        <a:xfrm>
          <a:off x="661200" y="2709500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000" kern="1200" dirty="0"/>
            <a:t>Calicivirus (Norovirus)</a:t>
          </a:r>
        </a:p>
      </dsp:txBody>
      <dsp:txXfrm>
        <a:off x="661200" y="2709500"/>
        <a:ext cx="1800000" cy="720000"/>
      </dsp:txXfrm>
    </dsp:sp>
    <dsp:sp modelId="{4FC72937-FB20-405F-BD52-7FD5E345F9B4}">
      <dsp:nvSpPr>
        <dsp:cNvPr id="0" name=""/>
        <dsp:cNvSpPr/>
      </dsp:nvSpPr>
      <dsp:spPr>
        <a:xfrm>
          <a:off x="3127200" y="1269499"/>
          <a:ext cx="1098000" cy="1098000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004C992-5138-4657-B459-B42E4F2AE34C}">
      <dsp:nvSpPr>
        <dsp:cNvPr id="0" name=""/>
        <dsp:cNvSpPr/>
      </dsp:nvSpPr>
      <dsp:spPr>
        <a:xfrm>
          <a:off x="3361200" y="1503499"/>
          <a:ext cx="630000" cy="63000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779C3B7-CC78-4CCB-BF61-3C8DF4D86A2C}">
      <dsp:nvSpPr>
        <dsp:cNvPr id="0" name=""/>
        <dsp:cNvSpPr/>
      </dsp:nvSpPr>
      <dsp:spPr>
        <a:xfrm>
          <a:off x="2776200" y="2709500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000" kern="1200" dirty="0" err="1"/>
            <a:t>Campylo-bacter</a:t>
          </a:r>
          <a:endParaRPr lang="en-US" sz="2000" kern="1200" dirty="0"/>
        </a:p>
      </dsp:txBody>
      <dsp:txXfrm>
        <a:off x="2776200" y="2709500"/>
        <a:ext cx="1800000" cy="720000"/>
      </dsp:txXfrm>
    </dsp:sp>
    <dsp:sp modelId="{80AF700B-9FF4-4288-B589-0D95F0B9BA9E}">
      <dsp:nvSpPr>
        <dsp:cNvPr id="0" name=""/>
        <dsp:cNvSpPr/>
      </dsp:nvSpPr>
      <dsp:spPr>
        <a:xfrm>
          <a:off x="5242200" y="1269499"/>
          <a:ext cx="1098000" cy="1098000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5DB0DA5-74F9-4FDB-B324-66CF95020C24}">
      <dsp:nvSpPr>
        <dsp:cNvPr id="0" name=""/>
        <dsp:cNvSpPr/>
      </dsp:nvSpPr>
      <dsp:spPr>
        <a:xfrm>
          <a:off x="5476200" y="1503499"/>
          <a:ext cx="630000" cy="63000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00DD96E-B865-4B17-9A3D-2C393847CE23}">
      <dsp:nvSpPr>
        <dsp:cNvPr id="0" name=""/>
        <dsp:cNvSpPr/>
      </dsp:nvSpPr>
      <dsp:spPr>
        <a:xfrm>
          <a:off x="4891200" y="2709500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200" kern="1200"/>
            <a:t>Salmonella</a:t>
          </a:r>
        </a:p>
      </dsp:txBody>
      <dsp:txXfrm>
        <a:off x="4891200" y="2709500"/>
        <a:ext cx="1800000" cy="720000"/>
      </dsp:txXfrm>
    </dsp:sp>
    <dsp:sp modelId="{F4F8B86C-494D-40FD-B5B8-F63C14211A2D}">
      <dsp:nvSpPr>
        <dsp:cNvPr id="0" name=""/>
        <dsp:cNvSpPr/>
      </dsp:nvSpPr>
      <dsp:spPr>
        <a:xfrm>
          <a:off x="7357200" y="1269499"/>
          <a:ext cx="1098000" cy="1098000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A503FFA-33FD-4A9A-A283-8DB4DEBCBABC}">
      <dsp:nvSpPr>
        <dsp:cNvPr id="0" name=""/>
        <dsp:cNvSpPr/>
      </dsp:nvSpPr>
      <dsp:spPr>
        <a:xfrm>
          <a:off x="7591200" y="1503499"/>
          <a:ext cx="630000" cy="630000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AA685B-6B8A-4215-8DD9-136D4741E54B}">
      <dsp:nvSpPr>
        <dsp:cNvPr id="0" name=""/>
        <dsp:cNvSpPr/>
      </dsp:nvSpPr>
      <dsp:spPr>
        <a:xfrm>
          <a:off x="7006200" y="2709500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200" kern="1200"/>
            <a:t>Escherichia coli</a:t>
          </a:r>
        </a:p>
      </dsp:txBody>
      <dsp:txXfrm>
        <a:off x="7006200" y="2709500"/>
        <a:ext cx="1800000" cy="720000"/>
      </dsp:txXfrm>
    </dsp:sp>
    <dsp:sp modelId="{1A640125-D144-40FA-8637-A4A3126C7134}">
      <dsp:nvSpPr>
        <dsp:cNvPr id="0" name=""/>
        <dsp:cNvSpPr/>
      </dsp:nvSpPr>
      <dsp:spPr>
        <a:xfrm>
          <a:off x="9472200" y="1269499"/>
          <a:ext cx="1098000" cy="1098000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147DFA2-276A-4B38-8620-2E7F3D4F894E}">
      <dsp:nvSpPr>
        <dsp:cNvPr id="0" name=""/>
        <dsp:cNvSpPr/>
      </dsp:nvSpPr>
      <dsp:spPr>
        <a:xfrm>
          <a:off x="9706200" y="1503499"/>
          <a:ext cx="630000" cy="630000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327E37-E72E-4452-AB15-A73C3FB292C7}">
      <dsp:nvSpPr>
        <dsp:cNvPr id="0" name=""/>
        <dsp:cNvSpPr/>
      </dsp:nvSpPr>
      <dsp:spPr>
        <a:xfrm>
          <a:off x="9121200" y="2709500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200" kern="1200"/>
            <a:t>Giardia lamblia</a:t>
          </a:r>
        </a:p>
      </dsp:txBody>
      <dsp:txXfrm>
        <a:off x="9121200" y="2709500"/>
        <a:ext cx="1800000" cy="720000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7BEC74-A8EB-4C54-9AED-CAA332AC5F9E}">
      <dsp:nvSpPr>
        <dsp:cNvPr id="0" name=""/>
        <dsp:cNvSpPr/>
      </dsp:nvSpPr>
      <dsp:spPr>
        <a:xfrm>
          <a:off x="0" y="532"/>
          <a:ext cx="10756900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FF7983-C4C6-42EA-9DBC-AB00879F6658}">
      <dsp:nvSpPr>
        <dsp:cNvPr id="0" name=""/>
        <dsp:cNvSpPr/>
      </dsp:nvSpPr>
      <dsp:spPr>
        <a:xfrm>
          <a:off x="0" y="532"/>
          <a:ext cx="10756900" cy="6232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Hand hygiene</a:t>
          </a:r>
        </a:p>
      </dsp:txBody>
      <dsp:txXfrm>
        <a:off x="0" y="532"/>
        <a:ext cx="10756900" cy="623281"/>
      </dsp:txXfrm>
    </dsp:sp>
    <dsp:sp modelId="{7966BB14-6F34-4006-B2F1-F2E04EF67C6B}">
      <dsp:nvSpPr>
        <dsp:cNvPr id="0" name=""/>
        <dsp:cNvSpPr/>
      </dsp:nvSpPr>
      <dsp:spPr>
        <a:xfrm>
          <a:off x="0" y="623814"/>
          <a:ext cx="10756900" cy="0"/>
        </a:xfrm>
        <a:prstGeom prst="line">
          <a:avLst/>
        </a:prstGeom>
        <a:solidFill>
          <a:schemeClr val="accent5">
            <a:hueOff val="123797"/>
            <a:satOff val="3384"/>
            <a:lumOff val="1372"/>
            <a:alphaOff val="0"/>
          </a:schemeClr>
        </a:solidFill>
        <a:ln w="12700" cap="flat" cmpd="sng" algn="ctr">
          <a:solidFill>
            <a:schemeClr val="accent5">
              <a:hueOff val="123797"/>
              <a:satOff val="3384"/>
              <a:lumOff val="137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A22424-2586-467E-B94E-61D5E8BCCC26}">
      <dsp:nvSpPr>
        <dsp:cNvPr id="0" name=""/>
        <dsp:cNvSpPr/>
      </dsp:nvSpPr>
      <dsp:spPr>
        <a:xfrm>
          <a:off x="0" y="623814"/>
          <a:ext cx="10756900" cy="6232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Use of gloves and other barriers (PPE)</a:t>
          </a:r>
        </a:p>
      </dsp:txBody>
      <dsp:txXfrm>
        <a:off x="0" y="623814"/>
        <a:ext cx="10756900" cy="623281"/>
      </dsp:txXfrm>
    </dsp:sp>
    <dsp:sp modelId="{EC84FB6D-F08B-4DE6-9AC2-624481EC7525}">
      <dsp:nvSpPr>
        <dsp:cNvPr id="0" name=""/>
        <dsp:cNvSpPr/>
      </dsp:nvSpPr>
      <dsp:spPr>
        <a:xfrm>
          <a:off x="0" y="1247096"/>
          <a:ext cx="10756900" cy="0"/>
        </a:xfrm>
        <a:prstGeom prst="line">
          <a:avLst/>
        </a:prstGeom>
        <a:solidFill>
          <a:schemeClr val="accent5">
            <a:hueOff val="247595"/>
            <a:satOff val="6767"/>
            <a:lumOff val="2745"/>
            <a:alphaOff val="0"/>
          </a:schemeClr>
        </a:solidFill>
        <a:ln w="12700" cap="flat" cmpd="sng" algn="ctr">
          <a:solidFill>
            <a:schemeClr val="accent5">
              <a:hueOff val="247595"/>
              <a:satOff val="6767"/>
              <a:lumOff val="274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0EF43A6-553F-48D6-B518-BD71962E7865}">
      <dsp:nvSpPr>
        <dsp:cNvPr id="0" name=""/>
        <dsp:cNvSpPr/>
      </dsp:nvSpPr>
      <dsp:spPr>
        <a:xfrm>
          <a:off x="0" y="1247096"/>
          <a:ext cx="10756900" cy="6232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latin typeface="+mn-lt"/>
            </a:rPr>
            <a:t>Proper handling of client care equipment and linen</a:t>
          </a:r>
        </a:p>
      </dsp:txBody>
      <dsp:txXfrm>
        <a:off x="0" y="1247096"/>
        <a:ext cx="10756900" cy="623281"/>
      </dsp:txXfrm>
    </dsp:sp>
    <dsp:sp modelId="{1A10F80C-0635-46C5-AE44-8C4022941730}">
      <dsp:nvSpPr>
        <dsp:cNvPr id="0" name=""/>
        <dsp:cNvSpPr/>
      </dsp:nvSpPr>
      <dsp:spPr>
        <a:xfrm>
          <a:off x="0" y="1870377"/>
          <a:ext cx="10756900" cy="0"/>
        </a:xfrm>
        <a:prstGeom prst="line">
          <a:avLst/>
        </a:prstGeom>
        <a:solidFill>
          <a:schemeClr val="accent5">
            <a:hueOff val="371392"/>
            <a:satOff val="10150"/>
            <a:lumOff val="4117"/>
            <a:alphaOff val="0"/>
          </a:schemeClr>
        </a:solidFill>
        <a:ln w="12700" cap="flat" cmpd="sng" algn="ctr">
          <a:solidFill>
            <a:schemeClr val="accent5">
              <a:hueOff val="371392"/>
              <a:satOff val="10150"/>
              <a:lumOff val="411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D7E1C6-D4CC-4127-90DA-B5CA10E7A5CE}">
      <dsp:nvSpPr>
        <dsp:cNvPr id="0" name=""/>
        <dsp:cNvSpPr/>
      </dsp:nvSpPr>
      <dsp:spPr>
        <a:xfrm>
          <a:off x="0" y="1870377"/>
          <a:ext cx="10756900" cy="6232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Environmental controls</a:t>
          </a:r>
        </a:p>
      </dsp:txBody>
      <dsp:txXfrm>
        <a:off x="0" y="1870377"/>
        <a:ext cx="10756900" cy="623281"/>
      </dsp:txXfrm>
    </dsp:sp>
    <dsp:sp modelId="{D4D27DA8-71F8-40F0-AB9E-9183A4360E61}">
      <dsp:nvSpPr>
        <dsp:cNvPr id="0" name=""/>
        <dsp:cNvSpPr/>
      </dsp:nvSpPr>
      <dsp:spPr>
        <a:xfrm>
          <a:off x="0" y="2493659"/>
          <a:ext cx="10756900" cy="0"/>
        </a:xfrm>
        <a:prstGeom prst="line">
          <a:avLst/>
        </a:prstGeom>
        <a:solidFill>
          <a:schemeClr val="accent5">
            <a:hueOff val="495190"/>
            <a:satOff val="13534"/>
            <a:lumOff val="5490"/>
            <a:alphaOff val="0"/>
          </a:schemeClr>
        </a:solidFill>
        <a:ln w="12700" cap="flat" cmpd="sng" algn="ctr">
          <a:solidFill>
            <a:schemeClr val="accent5">
              <a:hueOff val="495190"/>
              <a:satOff val="13534"/>
              <a:lumOff val="549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A17F65-D0B9-417F-B3FC-A1091C922DC9}">
      <dsp:nvSpPr>
        <dsp:cNvPr id="0" name=""/>
        <dsp:cNvSpPr/>
      </dsp:nvSpPr>
      <dsp:spPr>
        <a:xfrm>
          <a:off x="0" y="2493659"/>
          <a:ext cx="10756900" cy="6232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Prevention of injury from sharps and needles</a:t>
          </a:r>
        </a:p>
      </dsp:txBody>
      <dsp:txXfrm>
        <a:off x="0" y="2493659"/>
        <a:ext cx="10756900" cy="623281"/>
      </dsp:txXfrm>
    </dsp:sp>
    <dsp:sp modelId="{CB4FAC07-1EE4-4573-B3A6-36387B9B55E8}">
      <dsp:nvSpPr>
        <dsp:cNvPr id="0" name=""/>
        <dsp:cNvSpPr/>
      </dsp:nvSpPr>
      <dsp:spPr>
        <a:xfrm>
          <a:off x="0" y="3116940"/>
          <a:ext cx="10756900" cy="0"/>
        </a:xfrm>
        <a:prstGeom prst="line">
          <a:avLst/>
        </a:prstGeom>
        <a:solidFill>
          <a:schemeClr val="accent5">
            <a:hueOff val="618987"/>
            <a:satOff val="16917"/>
            <a:lumOff val="6862"/>
            <a:alphaOff val="0"/>
          </a:schemeClr>
        </a:solidFill>
        <a:ln w="12700" cap="flat" cmpd="sng" algn="ctr">
          <a:solidFill>
            <a:schemeClr val="accent5">
              <a:hueOff val="618987"/>
              <a:satOff val="16917"/>
              <a:lumOff val="686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9186BC-7E94-4A2A-8575-574D9F510B54}">
      <dsp:nvSpPr>
        <dsp:cNvPr id="0" name=""/>
        <dsp:cNvSpPr/>
      </dsp:nvSpPr>
      <dsp:spPr>
        <a:xfrm>
          <a:off x="0" y="3116940"/>
          <a:ext cx="10756900" cy="6232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latin typeface="+mn-lt"/>
            </a:rPr>
            <a:t>Clients’ room assignments within facility</a:t>
          </a:r>
        </a:p>
      </dsp:txBody>
      <dsp:txXfrm>
        <a:off x="0" y="3116940"/>
        <a:ext cx="10756900" cy="623281"/>
      </dsp:txXfrm>
    </dsp:sp>
    <dsp:sp modelId="{94C4035D-664C-4E2F-B182-524829E6F6D4}">
      <dsp:nvSpPr>
        <dsp:cNvPr id="0" name=""/>
        <dsp:cNvSpPr/>
      </dsp:nvSpPr>
      <dsp:spPr>
        <a:xfrm>
          <a:off x="0" y="3740222"/>
          <a:ext cx="10756900" cy="0"/>
        </a:xfrm>
        <a:prstGeom prst="line">
          <a:avLst/>
        </a:prstGeom>
        <a:solidFill>
          <a:schemeClr val="accent5">
            <a:hueOff val="742785"/>
            <a:satOff val="20301"/>
            <a:lumOff val="8235"/>
            <a:alphaOff val="0"/>
          </a:schemeClr>
        </a:solidFill>
        <a:ln w="12700" cap="flat" cmpd="sng" algn="ctr">
          <a:solidFill>
            <a:schemeClr val="accent5">
              <a:hueOff val="742785"/>
              <a:satOff val="20301"/>
              <a:lumOff val="823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175D9F-864F-4834-AEA4-43BD32B75DD8}">
      <dsp:nvSpPr>
        <dsp:cNvPr id="0" name=""/>
        <dsp:cNvSpPr/>
      </dsp:nvSpPr>
      <dsp:spPr>
        <a:xfrm>
          <a:off x="0" y="3740222"/>
          <a:ext cx="10756900" cy="6232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latin typeface="+mn-lt"/>
            </a:rPr>
            <a:t>These are used for ALL clients!</a:t>
          </a:r>
        </a:p>
      </dsp:txBody>
      <dsp:txXfrm>
        <a:off x="0" y="3740222"/>
        <a:ext cx="10756900" cy="62328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EE9791-679C-462A-BDBE-40561B5FAD32}">
      <dsp:nvSpPr>
        <dsp:cNvPr id="0" name=""/>
        <dsp:cNvSpPr/>
      </dsp:nvSpPr>
      <dsp:spPr>
        <a:xfrm>
          <a:off x="1194" y="155891"/>
          <a:ext cx="4192017" cy="266193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757310-36D5-4C6A-9378-E310CE51757B}">
      <dsp:nvSpPr>
        <dsp:cNvPr id="0" name=""/>
        <dsp:cNvSpPr/>
      </dsp:nvSpPr>
      <dsp:spPr>
        <a:xfrm>
          <a:off x="466974" y="598382"/>
          <a:ext cx="4192017" cy="266193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HIV is a chronic infection caused by the human immunodeficiency virus.</a:t>
          </a:r>
        </a:p>
      </dsp:txBody>
      <dsp:txXfrm>
        <a:off x="544939" y="676347"/>
        <a:ext cx="4036087" cy="2506001"/>
      </dsp:txXfrm>
    </dsp:sp>
    <dsp:sp modelId="{C62A625D-0FB8-4F1E-9436-4F305F930E34}">
      <dsp:nvSpPr>
        <dsp:cNvPr id="0" name=""/>
        <dsp:cNvSpPr/>
      </dsp:nvSpPr>
      <dsp:spPr>
        <a:xfrm>
          <a:off x="5124771" y="155891"/>
          <a:ext cx="4192017" cy="266193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3CD7009-5D25-4BE4-AF7A-5F8B0909D91B}">
      <dsp:nvSpPr>
        <dsp:cNvPr id="0" name=""/>
        <dsp:cNvSpPr/>
      </dsp:nvSpPr>
      <dsp:spPr>
        <a:xfrm>
          <a:off x="5590551" y="598382"/>
          <a:ext cx="4192017" cy="266193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Acquired immunodeficiency syndrome (AIDS) is the disease caused by HIV infection.</a:t>
          </a:r>
        </a:p>
      </dsp:txBody>
      <dsp:txXfrm>
        <a:off x="5668516" y="676347"/>
        <a:ext cx="4036087" cy="250600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1BE7E2-6E5D-494D-8BB3-539EFE40872A}">
      <dsp:nvSpPr>
        <dsp:cNvPr id="0" name=""/>
        <dsp:cNvSpPr/>
      </dsp:nvSpPr>
      <dsp:spPr>
        <a:xfrm>
          <a:off x="8688933" y="2782612"/>
          <a:ext cx="1970363" cy="4688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9512"/>
              </a:lnTo>
              <a:lnTo>
                <a:pt x="1970363" y="319512"/>
              </a:lnTo>
              <a:lnTo>
                <a:pt x="1970363" y="468856"/>
              </a:lnTo>
            </a:path>
          </a:pathLst>
        </a:custGeom>
        <a:noFill/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DB91D3-7EB5-4CE0-BF2F-8A6CD5AB861F}">
      <dsp:nvSpPr>
        <dsp:cNvPr id="0" name=""/>
        <dsp:cNvSpPr/>
      </dsp:nvSpPr>
      <dsp:spPr>
        <a:xfrm>
          <a:off x="8643213" y="2782612"/>
          <a:ext cx="91440" cy="46885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68856"/>
              </a:lnTo>
            </a:path>
          </a:pathLst>
        </a:custGeom>
        <a:noFill/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1A0423D-5143-4D4B-B8A1-BAB466081B57}">
      <dsp:nvSpPr>
        <dsp:cNvPr id="0" name=""/>
        <dsp:cNvSpPr/>
      </dsp:nvSpPr>
      <dsp:spPr>
        <a:xfrm>
          <a:off x="6718569" y="2782612"/>
          <a:ext cx="1970363" cy="468856"/>
        </a:xfrm>
        <a:custGeom>
          <a:avLst/>
          <a:gdLst/>
          <a:ahLst/>
          <a:cxnLst/>
          <a:rect l="0" t="0" r="0" b="0"/>
          <a:pathLst>
            <a:path>
              <a:moveTo>
                <a:pt x="1970363" y="0"/>
              </a:moveTo>
              <a:lnTo>
                <a:pt x="1970363" y="319512"/>
              </a:lnTo>
              <a:lnTo>
                <a:pt x="0" y="319512"/>
              </a:lnTo>
              <a:lnTo>
                <a:pt x="0" y="468856"/>
              </a:lnTo>
            </a:path>
          </a:pathLst>
        </a:custGeom>
        <a:noFill/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2CAD360-26B1-465A-9596-F243D41A890E}">
      <dsp:nvSpPr>
        <dsp:cNvPr id="0" name=""/>
        <dsp:cNvSpPr/>
      </dsp:nvSpPr>
      <dsp:spPr>
        <a:xfrm>
          <a:off x="4748206" y="1290061"/>
          <a:ext cx="3940726" cy="4688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9512"/>
              </a:lnTo>
              <a:lnTo>
                <a:pt x="3940726" y="319512"/>
              </a:lnTo>
              <a:lnTo>
                <a:pt x="3940726" y="468856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BEAA8F-4A36-460D-AAC4-FE11E6F6602E}">
      <dsp:nvSpPr>
        <dsp:cNvPr id="0" name=""/>
        <dsp:cNvSpPr/>
      </dsp:nvSpPr>
      <dsp:spPr>
        <a:xfrm>
          <a:off x="4748206" y="1290061"/>
          <a:ext cx="1970363" cy="4688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9512"/>
              </a:lnTo>
              <a:lnTo>
                <a:pt x="1970363" y="319512"/>
              </a:lnTo>
              <a:lnTo>
                <a:pt x="1970363" y="468856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94299FB-CEA0-4680-B9EF-8FDB11188EC2}">
      <dsp:nvSpPr>
        <dsp:cNvPr id="0" name=""/>
        <dsp:cNvSpPr/>
      </dsp:nvSpPr>
      <dsp:spPr>
        <a:xfrm>
          <a:off x="4702486" y="1290061"/>
          <a:ext cx="91440" cy="50724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07245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9798B04-D33F-4F44-AC8C-C43C488820ED}">
      <dsp:nvSpPr>
        <dsp:cNvPr id="0" name=""/>
        <dsp:cNvSpPr/>
      </dsp:nvSpPr>
      <dsp:spPr>
        <a:xfrm>
          <a:off x="2777842" y="1290061"/>
          <a:ext cx="1970363" cy="468856"/>
        </a:xfrm>
        <a:custGeom>
          <a:avLst/>
          <a:gdLst/>
          <a:ahLst/>
          <a:cxnLst/>
          <a:rect l="0" t="0" r="0" b="0"/>
          <a:pathLst>
            <a:path>
              <a:moveTo>
                <a:pt x="1970363" y="0"/>
              </a:moveTo>
              <a:lnTo>
                <a:pt x="1970363" y="319512"/>
              </a:lnTo>
              <a:lnTo>
                <a:pt x="0" y="319512"/>
              </a:lnTo>
              <a:lnTo>
                <a:pt x="0" y="468856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A406E0D-E244-45C3-8A5A-7DC48C5DD06B}">
      <dsp:nvSpPr>
        <dsp:cNvPr id="0" name=""/>
        <dsp:cNvSpPr/>
      </dsp:nvSpPr>
      <dsp:spPr>
        <a:xfrm>
          <a:off x="807479" y="1290061"/>
          <a:ext cx="3940726" cy="468856"/>
        </a:xfrm>
        <a:custGeom>
          <a:avLst/>
          <a:gdLst/>
          <a:ahLst/>
          <a:cxnLst/>
          <a:rect l="0" t="0" r="0" b="0"/>
          <a:pathLst>
            <a:path>
              <a:moveTo>
                <a:pt x="3940726" y="0"/>
              </a:moveTo>
              <a:lnTo>
                <a:pt x="3940726" y="319512"/>
              </a:lnTo>
              <a:lnTo>
                <a:pt x="0" y="319512"/>
              </a:lnTo>
              <a:lnTo>
                <a:pt x="0" y="468856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14F2F4-6119-4F7A-9DA7-50F3784DB41B}">
      <dsp:nvSpPr>
        <dsp:cNvPr id="0" name=""/>
        <dsp:cNvSpPr/>
      </dsp:nvSpPr>
      <dsp:spPr>
        <a:xfrm>
          <a:off x="1971785" y="266368"/>
          <a:ext cx="1612115" cy="102369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752322C-0B8E-4DF1-A46B-845EEFE0659D}">
      <dsp:nvSpPr>
        <dsp:cNvPr id="0" name=""/>
        <dsp:cNvSpPr/>
      </dsp:nvSpPr>
      <dsp:spPr>
        <a:xfrm>
          <a:off x="2150909" y="436536"/>
          <a:ext cx="1612115" cy="10236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200" kern="1200"/>
            <a:t>Wash the area with soap and water</a:t>
          </a:r>
        </a:p>
      </dsp:txBody>
      <dsp:txXfrm>
        <a:off x="2180892" y="466519"/>
        <a:ext cx="1552149" cy="963727"/>
      </dsp:txXfrm>
    </dsp:sp>
    <dsp:sp modelId="{2D85206F-1907-4914-B58E-465DD7C7C239}">
      <dsp:nvSpPr>
        <dsp:cNvPr id="0" name=""/>
        <dsp:cNvSpPr/>
      </dsp:nvSpPr>
      <dsp:spPr>
        <a:xfrm>
          <a:off x="3942148" y="266368"/>
          <a:ext cx="1612115" cy="102369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481C24-DA93-4986-B195-9FFEDBC61C94}">
      <dsp:nvSpPr>
        <dsp:cNvPr id="0" name=""/>
        <dsp:cNvSpPr/>
      </dsp:nvSpPr>
      <dsp:spPr>
        <a:xfrm>
          <a:off x="4121272" y="436536"/>
          <a:ext cx="1612115" cy="10236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200" kern="1200"/>
            <a:t>Follow facility protocol for needlestick</a:t>
          </a:r>
        </a:p>
      </dsp:txBody>
      <dsp:txXfrm>
        <a:off x="4151255" y="466519"/>
        <a:ext cx="1552149" cy="963727"/>
      </dsp:txXfrm>
    </dsp:sp>
    <dsp:sp modelId="{18D9C68C-933C-4DCB-933F-69E66B0C3075}">
      <dsp:nvSpPr>
        <dsp:cNvPr id="0" name=""/>
        <dsp:cNvSpPr/>
      </dsp:nvSpPr>
      <dsp:spPr>
        <a:xfrm>
          <a:off x="1421" y="1758918"/>
          <a:ext cx="1612115" cy="102369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F9443A-C4C9-4675-8344-EFBF63A08E47}">
      <dsp:nvSpPr>
        <dsp:cNvPr id="0" name=""/>
        <dsp:cNvSpPr/>
      </dsp:nvSpPr>
      <dsp:spPr>
        <a:xfrm>
          <a:off x="180545" y="1929086"/>
          <a:ext cx="1612115" cy="10236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Alert your supervisor</a:t>
          </a:r>
        </a:p>
      </dsp:txBody>
      <dsp:txXfrm>
        <a:off x="210528" y="1959069"/>
        <a:ext cx="1552149" cy="963727"/>
      </dsp:txXfrm>
    </dsp:sp>
    <dsp:sp modelId="{81A8F82D-4670-4F4A-A276-7FDA305FB3DA}">
      <dsp:nvSpPr>
        <dsp:cNvPr id="0" name=""/>
        <dsp:cNvSpPr/>
      </dsp:nvSpPr>
      <dsp:spPr>
        <a:xfrm>
          <a:off x="1971785" y="1758918"/>
          <a:ext cx="1612115" cy="102369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A61FE7-A496-4CC9-88AA-AB53BDC10EFF}">
      <dsp:nvSpPr>
        <dsp:cNvPr id="0" name=""/>
        <dsp:cNvSpPr/>
      </dsp:nvSpPr>
      <dsp:spPr>
        <a:xfrm>
          <a:off x="2150909" y="1929086"/>
          <a:ext cx="1612115" cy="10236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Identify the source client</a:t>
          </a:r>
        </a:p>
      </dsp:txBody>
      <dsp:txXfrm>
        <a:off x="2180892" y="1959069"/>
        <a:ext cx="1552149" cy="963727"/>
      </dsp:txXfrm>
    </dsp:sp>
    <dsp:sp modelId="{AF307E39-6726-442F-AC43-FA0F1C040979}">
      <dsp:nvSpPr>
        <dsp:cNvPr id="0" name=""/>
        <dsp:cNvSpPr/>
      </dsp:nvSpPr>
      <dsp:spPr>
        <a:xfrm>
          <a:off x="3942148" y="1797307"/>
          <a:ext cx="1612115" cy="102369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39050A-9C1D-497B-97DD-096AAF3C154E}">
      <dsp:nvSpPr>
        <dsp:cNvPr id="0" name=""/>
        <dsp:cNvSpPr/>
      </dsp:nvSpPr>
      <dsp:spPr>
        <a:xfrm>
          <a:off x="4121272" y="1967475"/>
          <a:ext cx="1612115" cy="10236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Report quickly to employee health</a:t>
          </a:r>
        </a:p>
      </dsp:txBody>
      <dsp:txXfrm>
        <a:off x="4151255" y="1997458"/>
        <a:ext cx="1552149" cy="963727"/>
      </dsp:txXfrm>
    </dsp:sp>
    <dsp:sp modelId="{F8031A67-A954-4D4B-B289-173F6099691A}">
      <dsp:nvSpPr>
        <dsp:cNvPr id="0" name=""/>
        <dsp:cNvSpPr/>
      </dsp:nvSpPr>
      <dsp:spPr>
        <a:xfrm>
          <a:off x="5912511" y="1758918"/>
          <a:ext cx="1612115" cy="102369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7DE07D3-1846-42D1-B3A2-4BC2DAA9CCA2}">
      <dsp:nvSpPr>
        <dsp:cNvPr id="0" name=""/>
        <dsp:cNvSpPr/>
      </dsp:nvSpPr>
      <dsp:spPr>
        <a:xfrm>
          <a:off x="6091635" y="1929086"/>
          <a:ext cx="1612115" cy="10236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Consent for baseline testing</a:t>
          </a:r>
        </a:p>
      </dsp:txBody>
      <dsp:txXfrm>
        <a:off x="6121618" y="1959069"/>
        <a:ext cx="1552149" cy="963727"/>
      </dsp:txXfrm>
    </dsp:sp>
    <dsp:sp modelId="{E05A3928-B7B7-4ADB-89A0-DB75E60AD101}">
      <dsp:nvSpPr>
        <dsp:cNvPr id="0" name=""/>
        <dsp:cNvSpPr/>
      </dsp:nvSpPr>
      <dsp:spPr>
        <a:xfrm>
          <a:off x="7882875" y="1758918"/>
          <a:ext cx="1612115" cy="102369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BE7BB8-1621-44FD-A261-7426FFD6481A}">
      <dsp:nvSpPr>
        <dsp:cNvPr id="0" name=""/>
        <dsp:cNvSpPr/>
      </dsp:nvSpPr>
      <dsp:spPr>
        <a:xfrm>
          <a:off x="8061999" y="1929086"/>
          <a:ext cx="1612115" cy="10236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Post-exposure prophylaxis (PEP) medications</a:t>
          </a:r>
        </a:p>
      </dsp:txBody>
      <dsp:txXfrm>
        <a:off x="8091982" y="1959069"/>
        <a:ext cx="1552149" cy="963727"/>
      </dsp:txXfrm>
    </dsp:sp>
    <dsp:sp modelId="{65579321-50A3-45EE-A15C-C183655E0D0B}">
      <dsp:nvSpPr>
        <dsp:cNvPr id="0" name=""/>
        <dsp:cNvSpPr/>
      </dsp:nvSpPr>
      <dsp:spPr>
        <a:xfrm>
          <a:off x="5912511" y="3251469"/>
          <a:ext cx="1612115" cy="102369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8AB728-515E-4222-BB34-7B57CF33E52B}">
      <dsp:nvSpPr>
        <dsp:cNvPr id="0" name=""/>
        <dsp:cNvSpPr/>
      </dsp:nvSpPr>
      <dsp:spPr>
        <a:xfrm>
          <a:off x="6091635" y="3421637"/>
          <a:ext cx="1612115" cy="10236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CDC : begin antiretroviral meds ASAP (&lt;72 hours after possible HIV exposure)</a:t>
          </a:r>
        </a:p>
      </dsp:txBody>
      <dsp:txXfrm>
        <a:off x="6121618" y="3451620"/>
        <a:ext cx="1552149" cy="963727"/>
      </dsp:txXfrm>
    </dsp:sp>
    <dsp:sp modelId="{812017F2-03D1-458F-9E95-B19A518C688C}">
      <dsp:nvSpPr>
        <dsp:cNvPr id="0" name=""/>
        <dsp:cNvSpPr/>
      </dsp:nvSpPr>
      <dsp:spPr>
        <a:xfrm>
          <a:off x="7882875" y="3251469"/>
          <a:ext cx="1612115" cy="102369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C1EEC4-85A0-496F-9F0E-26A1104527E5}">
      <dsp:nvSpPr>
        <dsp:cNvPr id="0" name=""/>
        <dsp:cNvSpPr/>
      </dsp:nvSpPr>
      <dsp:spPr>
        <a:xfrm>
          <a:off x="8061999" y="3421637"/>
          <a:ext cx="1612115" cy="10236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Drugs prescribed for ≈28 days</a:t>
          </a:r>
        </a:p>
      </dsp:txBody>
      <dsp:txXfrm>
        <a:off x="8091982" y="3451620"/>
        <a:ext cx="1552149" cy="963727"/>
      </dsp:txXfrm>
    </dsp:sp>
    <dsp:sp modelId="{69A302D9-8026-4ACA-9915-DB7805358B24}">
      <dsp:nvSpPr>
        <dsp:cNvPr id="0" name=""/>
        <dsp:cNvSpPr/>
      </dsp:nvSpPr>
      <dsp:spPr>
        <a:xfrm>
          <a:off x="9853238" y="3251469"/>
          <a:ext cx="1612115" cy="102369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B50BD28-6D16-4D1E-8FB2-4EAADE9B426F}">
      <dsp:nvSpPr>
        <dsp:cNvPr id="0" name=""/>
        <dsp:cNvSpPr/>
      </dsp:nvSpPr>
      <dsp:spPr>
        <a:xfrm>
          <a:off x="10032362" y="3421637"/>
          <a:ext cx="1612115" cy="10236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Follow-up blood testing</a:t>
          </a:r>
        </a:p>
      </dsp:txBody>
      <dsp:txXfrm>
        <a:off x="10062345" y="3451620"/>
        <a:ext cx="1552149" cy="96372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F16410-C81F-4DCA-A501-4374C10C2C98}">
      <dsp:nvSpPr>
        <dsp:cNvPr id="0" name=""/>
        <dsp:cNvSpPr/>
      </dsp:nvSpPr>
      <dsp:spPr>
        <a:xfrm>
          <a:off x="833437" y="0"/>
          <a:ext cx="9445624" cy="5486400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C3EF7F-F16A-4767-922B-948F4F317024}">
      <dsp:nvSpPr>
        <dsp:cNvPr id="0" name=""/>
        <dsp:cNvSpPr/>
      </dsp:nvSpPr>
      <dsp:spPr>
        <a:xfrm>
          <a:off x="5561" y="1645920"/>
          <a:ext cx="2675030" cy="21945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1" kern="1200" dirty="0">
              <a:latin typeface="Calibri"/>
              <a:cs typeface="Calibri"/>
            </a:rPr>
            <a:t>Stage O:</a:t>
          </a:r>
        </a:p>
        <a:p>
          <a:pPr marL="0" lvl="0" indent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1" u="sng" kern="1200" dirty="0">
              <a:latin typeface="Calibri"/>
              <a:cs typeface="Calibri"/>
            </a:rPr>
            <a:t>Primary Infection</a:t>
          </a:r>
          <a:r>
            <a:rPr lang="en-US" sz="2300" b="1" kern="1200" dirty="0">
              <a:latin typeface="Calibri"/>
              <a:cs typeface="Calibri"/>
            </a:rPr>
            <a:t> like a cold</a:t>
          </a:r>
        </a:p>
      </dsp:txBody>
      <dsp:txXfrm>
        <a:off x="112691" y="1753050"/>
        <a:ext cx="2460770" cy="1980300"/>
      </dsp:txXfrm>
    </dsp:sp>
    <dsp:sp modelId="{A3D56FC0-0EFE-493B-8452-AFA93D25E50D}">
      <dsp:nvSpPr>
        <dsp:cNvPr id="0" name=""/>
        <dsp:cNvSpPr/>
      </dsp:nvSpPr>
      <dsp:spPr>
        <a:xfrm>
          <a:off x="2814343" y="1645920"/>
          <a:ext cx="2675030" cy="21945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1" kern="1200" dirty="0">
              <a:latin typeface="Calibri"/>
              <a:cs typeface="Calibri"/>
            </a:rPr>
            <a:t>Stage 1:</a:t>
          </a:r>
        </a:p>
        <a:p>
          <a:pPr marL="0" lvl="0" indent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1" u="sng" kern="1200" dirty="0">
              <a:latin typeface="Calibri"/>
              <a:cs typeface="Calibri"/>
            </a:rPr>
            <a:t>HIV Asymptomatic</a:t>
          </a:r>
          <a:r>
            <a:rPr lang="en-US" sz="2300" b="1" kern="1200" dirty="0">
              <a:latin typeface="Calibri"/>
              <a:cs typeface="Calibri"/>
            </a:rPr>
            <a:t> for years</a:t>
          </a:r>
        </a:p>
      </dsp:txBody>
      <dsp:txXfrm>
        <a:off x="2921473" y="1753050"/>
        <a:ext cx="2460770" cy="1980300"/>
      </dsp:txXfrm>
    </dsp:sp>
    <dsp:sp modelId="{75426E14-D28A-4EA4-8ADA-AA94BBC6DE24}">
      <dsp:nvSpPr>
        <dsp:cNvPr id="0" name=""/>
        <dsp:cNvSpPr/>
      </dsp:nvSpPr>
      <dsp:spPr>
        <a:xfrm>
          <a:off x="5623125" y="1645920"/>
          <a:ext cx="2675030" cy="21945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1" kern="1200" dirty="0">
              <a:latin typeface="Calibri"/>
              <a:cs typeface="Calibri"/>
            </a:rPr>
            <a:t>Stage 2:</a:t>
          </a:r>
        </a:p>
        <a:p>
          <a:pPr marL="0" lvl="0" indent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1" u="sng" kern="1200" dirty="0">
              <a:latin typeface="Calibri"/>
              <a:cs typeface="Calibri"/>
            </a:rPr>
            <a:t>HIV Symptomatic</a:t>
          </a:r>
          <a:r>
            <a:rPr lang="en-US" sz="2300" b="1" kern="1200" dirty="0">
              <a:latin typeface="Calibri"/>
              <a:cs typeface="Calibri"/>
            </a:rPr>
            <a:t> fevers, weight loss, swollen nodes</a:t>
          </a:r>
        </a:p>
      </dsp:txBody>
      <dsp:txXfrm>
        <a:off x="5730255" y="1753050"/>
        <a:ext cx="2460770" cy="1980300"/>
      </dsp:txXfrm>
    </dsp:sp>
    <dsp:sp modelId="{C45FF1E0-05A2-4FA1-AE31-4558CB2D98A5}">
      <dsp:nvSpPr>
        <dsp:cNvPr id="0" name=""/>
        <dsp:cNvSpPr/>
      </dsp:nvSpPr>
      <dsp:spPr>
        <a:xfrm>
          <a:off x="8431907" y="1645920"/>
          <a:ext cx="2675030" cy="21945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1" kern="1200" dirty="0">
              <a:latin typeface="Calibri"/>
              <a:cs typeface="Calibri"/>
            </a:rPr>
            <a:t>Stage 3:</a:t>
          </a:r>
        </a:p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1" u="sng" kern="1200" dirty="0">
              <a:latin typeface="Calibri"/>
              <a:cs typeface="Calibri"/>
            </a:rPr>
            <a:t>AIDS</a:t>
          </a:r>
          <a:r>
            <a:rPr lang="en-US" sz="2300" b="1" kern="1200" dirty="0">
              <a:latin typeface="Calibri"/>
              <a:cs typeface="Calibri"/>
            </a:rPr>
            <a:t>: CD4&lt;200, or an AIDS defining disease</a:t>
          </a:r>
        </a:p>
      </dsp:txBody>
      <dsp:txXfrm>
        <a:off x="8539037" y="1753050"/>
        <a:ext cx="2460770" cy="198030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EFDC95-5D89-4DE9-BD41-5B7F0625FE5D}">
      <dsp:nvSpPr>
        <dsp:cNvPr id="0" name=""/>
        <dsp:cNvSpPr/>
      </dsp:nvSpPr>
      <dsp:spPr>
        <a:xfrm>
          <a:off x="0" y="2621472"/>
          <a:ext cx="10985501" cy="171996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If resistant strains develop, antiretroviral therapy may not be as effective in treating HIV/AIDS.</a:t>
          </a:r>
        </a:p>
      </dsp:txBody>
      <dsp:txXfrm>
        <a:off x="0" y="2621472"/>
        <a:ext cx="10985501" cy="928783"/>
      </dsp:txXfrm>
    </dsp:sp>
    <dsp:sp modelId="{186052A3-ED1A-421C-AAD4-5B731C5E6831}">
      <dsp:nvSpPr>
        <dsp:cNvPr id="0" name=""/>
        <dsp:cNvSpPr/>
      </dsp:nvSpPr>
      <dsp:spPr>
        <a:xfrm>
          <a:off x="0" y="3515856"/>
          <a:ext cx="5492750" cy="79118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lumMod val="50000"/>
              <a:alpha val="9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31750" rIns="17780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Risk of progressing from HIV+ to AIDS.</a:t>
          </a:r>
        </a:p>
      </dsp:txBody>
      <dsp:txXfrm>
        <a:off x="0" y="3515856"/>
        <a:ext cx="5492750" cy="791185"/>
      </dsp:txXfrm>
    </dsp:sp>
    <dsp:sp modelId="{A9BA10EC-3F00-400B-9ADF-AFEFD9424A00}">
      <dsp:nvSpPr>
        <dsp:cNvPr id="0" name=""/>
        <dsp:cNvSpPr/>
      </dsp:nvSpPr>
      <dsp:spPr>
        <a:xfrm>
          <a:off x="5492750" y="3515856"/>
          <a:ext cx="5492750" cy="79118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lumMod val="50000"/>
              <a:alpha val="9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31750" rIns="17780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Increased risk of transmission. </a:t>
          </a:r>
        </a:p>
      </dsp:txBody>
      <dsp:txXfrm>
        <a:off x="5492750" y="3515856"/>
        <a:ext cx="5492750" cy="791185"/>
      </dsp:txXfrm>
    </dsp:sp>
    <dsp:sp modelId="{6FF07711-1E60-4400-B467-428549BDF6EF}">
      <dsp:nvSpPr>
        <dsp:cNvPr id="0" name=""/>
        <dsp:cNvSpPr/>
      </dsp:nvSpPr>
      <dsp:spPr>
        <a:xfrm rot="10800000">
          <a:off x="0" y="1958"/>
          <a:ext cx="10985501" cy="2645312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If clients are non complaint with their ART, they may develop viral strains that are resistant to their current medication regimen.</a:t>
          </a:r>
        </a:p>
      </dsp:txBody>
      <dsp:txXfrm rot="10800000">
        <a:off x="0" y="1958"/>
        <a:ext cx="10985501" cy="171884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EC4381-F0B1-4A50-9D61-6EEAEE68318B}">
      <dsp:nvSpPr>
        <dsp:cNvPr id="0" name=""/>
        <dsp:cNvSpPr/>
      </dsp:nvSpPr>
      <dsp:spPr>
        <a:xfrm>
          <a:off x="0" y="314911"/>
          <a:ext cx="11493499" cy="158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92023" tIns="437388" rIns="892023" bIns="149352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/>
            <a:t>CBC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/>
            <a:t>LFT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/>
            <a:t>CD4 count</a:t>
          </a:r>
        </a:p>
      </dsp:txBody>
      <dsp:txXfrm>
        <a:off x="0" y="314911"/>
        <a:ext cx="11493499" cy="1587600"/>
      </dsp:txXfrm>
    </dsp:sp>
    <dsp:sp modelId="{FE13380B-71CB-4C9A-A2E2-E63940607961}">
      <dsp:nvSpPr>
        <dsp:cNvPr id="0" name=""/>
        <dsp:cNvSpPr/>
      </dsp:nvSpPr>
      <dsp:spPr>
        <a:xfrm>
          <a:off x="574674" y="4951"/>
          <a:ext cx="8045449" cy="61992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099" tIns="0" rIns="304099" bIns="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Monitor lab results</a:t>
          </a:r>
        </a:p>
      </dsp:txBody>
      <dsp:txXfrm>
        <a:off x="604936" y="35213"/>
        <a:ext cx="7984925" cy="559396"/>
      </dsp:txXfrm>
    </dsp:sp>
    <dsp:sp modelId="{2957A176-D255-486F-81A8-44F919AD2193}">
      <dsp:nvSpPr>
        <dsp:cNvPr id="0" name=""/>
        <dsp:cNvSpPr/>
      </dsp:nvSpPr>
      <dsp:spPr>
        <a:xfrm>
          <a:off x="0" y="2325871"/>
          <a:ext cx="11493499" cy="22491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958067"/>
              <a:satOff val="-5475"/>
              <a:lumOff val="529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92023" tIns="437388" rIns="892023" bIns="149352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/>
            <a:t>Adverse effects of medications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/>
            <a:t>Methods to decrease the severity of adverse effects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/>
            <a:t>Compliance</a:t>
          </a:r>
        </a:p>
        <a:p>
          <a:pPr marL="457200" lvl="2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 dirty="0"/>
            <a:t>Take medications on a regular schedule and do not miss doses</a:t>
          </a:r>
        </a:p>
        <a:p>
          <a:pPr marL="685800" lvl="3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/>
            <a:t>Can lead to drug resistance</a:t>
          </a:r>
        </a:p>
      </dsp:txBody>
      <dsp:txXfrm>
        <a:off x="0" y="2325871"/>
        <a:ext cx="11493499" cy="2249100"/>
      </dsp:txXfrm>
    </dsp:sp>
    <dsp:sp modelId="{898041B2-1C3E-42C1-AE71-6E36F8CF23B5}">
      <dsp:nvSpPr>
        <dsp:cNvPr id="0" name=""/>
        <dsp:cNvSpPr/>
      </dsp:nvSpPr>
      <dsp:spPr>
        <a:xfrm>
          <a:off x="574674" y="2015911"/>
          <a:ext cx="8045449" cy="619920"/>
        </a:xfrm>
        <a:prstGeom prst="roundRect">
          <a:avLst/>
        </a:prstGeom>
        <a:solidFill>
          <a:schemeClr val="accent2">
            <a:hueOff val="958067"/>
            <a:satOff val="-5475"/>
            <a:lumOff val="529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099" tIns="0" rIns="304099" bIns="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Client education</a:t>
          </a:r>
        </a:p>
      </dsp:txBody>
      <dsp:txXfrm>
        <a:off x="604936" y="2046173"/>
        <a:ext cx="7984925" cy="55939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C16059-B59E-4184-92A0-8367C1F4AB86}">
      <dsp:nvSpPr>
        <dsp:cNvPr id="0" name=""/>
        <dsp:cNvSpPr/>
      </dsp:nvSpPr>
      <dsp:spPr>
        <a:xfrm>
          <a:off x="1158249" y="517199"/>
          <a:ext cx="1098000" cy="109800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FFE1D8-613A-462D-8040-1BCB7F644453}">
      <dsp:nvSpPr>
        <dsp:cNvPr id="0" name=""/>
        <dsp:cNvSpPr/>
      </dsp:nvSpPr>
      <dsp:spPr>
        <a:xfrm>
          <a:off x="1392249" y="751199"/>
          <a:ext cx="630000" cy="63000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92B9C8D-A856-474C-BC83-9FA0538EAB06}">
      <dsp:nvSpPr>
        <dsp:cNvPr id="0" name=""/>
        <dsp:cNvSpPr/>
      </dsp:nvSpPr>
      <dsp:spPr>
        <a:xfrm>
          <a:off x="807249" y="1957200"/>
          <a:ext cx="1800000" cy="225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000" kern="1200" dirty="0"/>
            <a:t>Stress the importance of regular office visits</a:t>
          </a:r>
        </a:p>
      </dsp:txBody>
      <dsp:txXfrm>
        <a:off x="807249" y="1957200"/>
        <a:ext cx="1800000" cy="2250000"/>
      </dsp:txXfrm>
    </dsp:sp>
    <dsp:sp modelId="{54B76D8C-2249-4F1A-AD42-82515748010D}">
      <dsp:nvSpPr>
        <dsp:cNvPr id="0" name=""/>
        <dsp:cNvSpPr/>
      </dsp:nvSpPr>
      <dsp:spPr>
        <a:xfrm>
          <a:off x="3273249" y="517199"/>
          <a:ext cx="1098000" cy="1098000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B5CC9CF-22F0-4B49-AEAF-9EEF61B1732D}">
      <dsp:nvSpPr>
        <dsp:cNvPr id="0" name=""/>
        <dsp:cNvSpPr/>
      </dsp:nvSpPr>
      <dsp:spPr>
        <a:xfrm>
          <a:off x="3507249" y="751199"/>
          <a:ext cx="630000" cy="63000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6DB3A7-1EAF-4F6B-BE8C-EA0B78695236}">
      <dsp:nvSpPr>
        <dsp:cNvPr id="0" name=""/>
        <dsp:cNvSpPr/>
      </dsp:nvSpPr>
      <dsp:spPr>
        <a:xfrm>
          <a:off x="2922249" y="1957200"/>
          <a:ext cx="1800000" cy="225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000" kern="1200" dirty="0"/>
            <a:t>Assess for manifestations of opportunistic infections, including unusual neoplasms</a:t>
          </a:r>
        </a:p>
      </dsp:txBody>
      <dsp:txXfrm>
        <a:off x="2922249" y="1957200"/>
        <a:ext cx="1800000" cy="2250000"/>
      </dsp:txXfrm>
    </dsp:sp>
    <dsp:sp modelId="{4306B20B-828E-4759-82E4-B5B73EAF3A03}">
      <dsp:nvSpPr>
        <dsp:cNvPr id="0" name=""/>
        <dsp:cNvSpPr/>
      </dsp:nvSpPr>
      <dsp:spPr>
        <a:xfrm>
          <a:off x="5388249" y="517199"/>
          <a:ext cx="1098000" cy="1098000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8EF6F85-128B-4048-843C-5A7198A9E6A7}">
      <dsp:nvSpPr>
        <dsp:cNvPr id="0" name=""/>
        <dsp:cNvSpPr/>
      </dsp:nvSpPr>
      <dsp:spPr>
        <a:xfrm>
          <a:off x="5622249" y="751199"/>
          <a:ext cx="630000" cy="63000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630610-143E-41FA-B96C-63BC261ED8F5}">
      <dsp:nvSpPr>
        <dsp:cNvPr id="0" name=""/>
        <dsp:cNvSpPr/>
      </dsp:nvSpPr>
      <dsp:spPr>
        <a:xfrm>
          <a:off x="5037249" y="1957200"/>
          <a:ext cx="1800000" cy="225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000" kern="1200" dirty="0"/>
            <a:t>Immediately report indications of infection to the provider</a:t>
          </a:r>
        </a:p>
      </dsp:txBody>
      <dsp:txXfrm>
        <a:off x="5037249" y="1957200"/>
        <a:ext cx="1800000" cy="2250000"/>
      </dsp:txXfrm>
    </dsp:sp>
    <dsp:sp modelId="{DFBC2806-22FA-403F-B6B2-46811EE450F9}">
      <dsp:nvSpPr>
        <dsp:cNvPr id="0" name=""/>
        <dsp:cNvSpPr/>
      </dsp:nvSpPr>
      <dsp:spPr>
        <a:xfrm>
          <a:off x="7503249" y="517199"/>
          <a:ext cx="1098000" cy="1098000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CB11578-1608-47CB-8C27-B8914B36F58D}">
      <dsp:nvSpPr>
        <dsp:cNvPr id="0" name=""/>
        <dsp:cNvSpPr/>
      </dsp:nvSpPr>
      <dsp:spPr>
        <a:xfrm>
          <a:off x="7737249" y="751199"/>
          <a:ext cx="630000" cy="63000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3C0FF09-B03B-4B18-A0B6-1AB0314774B2}">
      <dsp:nvSpPr>
        <dsp:cNvPr id="0" name=""/>
        <dsp:cNvSpPr/>
      </dsp:nvSpPr>
      <dsp:spPr>
        <a:xfrm>
          <a:off x="7152249" y="1957200"/>
          <a:ext cx="1800000" cy="225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000" kern="1200" dirty="0"/>
            <a:t>Monitor CD4 count to assess the level of remaining immune function</a:t>
          </a:r>
        </a:p>
      </dsp:txBody>
      <dsp:txXfrm>
        <a:off x="7152249" y="1957200"/>
        <a:ext cx="1800000" cy="2250000"/>
      </dsp:txXfrm>
    </dsp:sp>
    <dsp:sp modelId="{BD806A76-0A42-4407-9221-21898532E7D7}">
      <dsp:nvSpPr>
        <dsp:cNvPr id="0" name=""/>
        <dsp:cNvSpPr/>
      </dsp:nvSpPr>
      <dsp:spPr>
        <a:xfrm>
          <a:off x="9618249" y="517199"/>
          <a:ext cx="1098000" cy="1098000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2A0855-E11F-43A6-B144-34F66C381C98}">
      <dsp:nvSpPr>
        <dsp:cNvPr id="0" name=""/>
        <dsp:cNvSpPr/>
      </dsp:nvSpPr>
      <dsp:spPr>
        <a:xfrm>
          <a:off x="9852249" y="751199"/>
          <a:ext cx="630000" cy="63000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D0D0849-407C-40C7-91C7-F67B146F4D84}">
      <dsp:nvSpPr>
        <dsp:cNvPr id="0" name=""/>
        <dsp:cNvSpPr/>
      </dsp:nvSpPr>
      <dsp:spPr>
        <a:xfrm>
          <a:off x="9267249" y="1957200"/>
          <a:ext cx="1800000" cy="225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000" kern="1200" dirty="0"/>
            <a:t>Monitor viral load level to assess effectiveness of the medication regimen</a:t>
          </a:r>
        </a:p>
      </dsp:txBody>
      <dsp:txXfrm>
        <a:off x="9267249" y="1957200"/>
        <a:ext cx="1800000" cy="225000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6F3946-73F6-47BD-845A-6287E22FF5D7}">
      <dsp:nvSpPr>
        <dsp:cNvPr id="0" name=""/>
        <dsp:cNvSpPr/>
      </dsp:nvSpPr>
      <dsp:spPr>
        <a:xfrm>
          <a:off x="3795775" y="2428"/>
          <a:ext cx="4270247" cy="1167841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62865" rIns="125730" bIns="62865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HIPAA</a:t>
          </a:r>
        </a:p>
      </dsp:txBody>
      <dsp:txXfrm>
        <a:off x="3852784" y="59437"/>
        <a:ext cx="4156229" cy="1053823"/>
      </dsp:txXfrm>
    </dsp:sp>
    <dsp:sp modelId="{43A6FD95-E990-43B9-B5FF-2886334EFAFA}">
      <dsp:nvSpPr>
        <dsp:cNvPr id="0" name=""/>
        <dsp:cNvSpPr/>
      </dsp:nvSpPr>
      <dsp:spPr>
        <a:xfrm>
          <a:off x="3795775" y="1228662"/>
          <a:ext cx="4270247" cy="1167841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62865" rIns="125730" bIns="62865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Prejudices and stigma</a:t>
          </a:r>
        </a:p>
      </dsp:txBody>
      <dsp:txXfrm>
        <a:off x="3852784" y="1285671"/>
        <a:ext cx="4156229" cy="1053823"/>
      </dsp:txXfrm>
    </dsp:sp>
    <dsp:sp modelId="{164D3D4C-5464-43BB-BC63-2DEE6BDE783A}">
      <dsp:nvSpPr>
        <dsp:cNvPr id="0" name=""/>
        <dsp:cNvSpPr/>
      </dsp:nvSpPr>
      <dsp:spPr>
        <a:xfrm>
          <a:off x="3795775" y="2454896"/>
          <a:ext cx="4270247" cy="1167841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62865" rIns="125730" bIns="62865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Fear of infection</a:t>
          </a:r>
        </a:p>
      </dsp:txBody>
      <dsp:txXfrm>
        <a:off x="3852784" y="2511905"/>
        <a:ext cx="4156229" cy="1053823"/>
      </dsp:txXfrm>
    </dsp:sp>
    <dsp:sp modelId="{E0603E56-F9E2-45D4-BA54-E7D0320E4B46}">
      <dsp:nvSpPr>
        <dsp:cNvPr id="0" name=""/>
        <dsp:cNvSpPr/>
      </dsp:nvSpPr>
      <dsp:spPr>
        <a:xfrm>
          <a:off x="3795775" y="3681130"/>
          <a:ext cx="4270247" cy="1167841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62865" rIns="125730" bIns="62865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Failure to disclose HIV status</a:t>
          </a:r>
        </a:p>
      </dsp:txBody>
      <dsp:txXfrm>
        <a:off x="3852784" y="3738139"/>
        <a:ext cx="4156229" cy="1053823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44A863-E5C8-4F8B-A392-120D3DEDAC87}">
      <dsp:nvSpPr>
        <dsp:cNvPr id="0" name=""/>
        <dsp:cNvSpPr/>
      </dsp:nvSpPr>
      <dsp:spPr>
        <a:xfrm>
          <a:off x="0" y="0"/>
          <a:ext cx="8820658" cy="82895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Normally found in the GI tract</a:t>
          </a:r>
        </a:p>
      </dsp:txBody>
      <dsp:txXfrm>
        <a:off x="24279" y="24279"/>
        <a:ext cx="7829159" cy="780400"/>
      </dsp:txXfrm>
    </dsp:sp>
    <dsp:sp modelId="{7CFC7404-FA81-40A6-9B5A-421DB3D983EC}">
      <dsp:nvSpPr>
        <dsp:cNvPr id="0" name=""/>
        <dsp:cNvSpPr/>
      </dsp:nvSpPr>
      <dsp:spPr>
        <a:xfrm>
          <a:off x="658685" y="944091"/>
          <a:ext cx="8820658" cy="828958"/>
        </a:xfrm>
        <a:prstGeom prst="roundRect">
          <a:avLst>
            <a:gd name="adj" fmla="val 10000"/>
          </a:avLst>
        </a:prstGeom>
        <a:solidFill>
          <a:schemeClr val="accent2">
            <a:hueOff val="239517"/>
            <a:satOff val="-1369"/>
            <a:lumOff val="132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Admission screenings done</a:t>
          </a:r>
        </a:p>
      </dsp:txBody>
      <dsp:txXfrm>
        <a:off x="682964" y="968370"/>
        <a:ext cx="7574591" cy="780400"/>
      </dsp:txXfrm>
    </dsp:sp>
    <dsp:sp modelId="{9B73C367-126A-4234-BA28-4ADFDD79593F}">
      <dsp:nvSpPr>
        <dsp:cNvPr id="0" name=""/>
        <dsp:cNvSpPr/>
      </dsp:nvSpPr>
      <dsp:spPr>
        <a:xfrm>
          <a:off x="1317371" y="1888183"/>
          <a:ext cx="8820658" cy="828958"/>
        </a:xfrm>
        <a:prstGeom prst="roundRect">
          <a:avLst>
            <a:gd name="adj" fmla="val 10000"/>
          </a:avLst>
        </a:prstGeom>
        <a:solidFill>
          <a:schemeClr val="accent2">
            <a:hueOff val="479033"/>
            <a:satOff val="-2738"/>
            <a:lumOff val="264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Survives well on skin/hands and environmental objects</a:t>
          </a:r>
        </a:p>
      </dsp:txBody>
      <dsp:txXfrm>
        <a:off x="1341650" y="1912462"/>
        <a:ext cx="7574591" cy="780400"/>
      </dsp:txXfrm>
    </dsp:sp>
    <dsp:sp modelId="{EB0CD337-8040-4ED7-9A31-3C44D4F4BB2B}">
      <dsp:nvSpPr>
        <dsp:cNvPr id="0" name=""/>
        <dsp:cNvSpPr/>
      </dsp:nvSpPr>
      <dsp:spPr>
        <a:xfrm>
          <a:off x="1976056" y="2832274"/>
          <a:ext cx="8820658" cy="828958"/>
        </a:xfrm>
        <a:prstGeom prst="roundRect">
          <a:avLst>
            <a:gd name="adj" fmla="val 10000"/>
          </a:avLst>
        </a:prstGeom>
        <a:solidFill>
          <a:schemeClr val="accent2">
            <a:hueOff val="718550"/>
            <a:satOff val="-4106"/>
            <a:lumOff val="397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2</a:t>
          </a:r>
          <a:r>
            <a:rPr lang="en-US" sz="2500" kern="1200" baseline="30000"/>
            <a:t>nd</a:t>
          </a:r>
          <a:r>
            <a:rPr lang="en-US" sz="2500" kern="1200"/>
            <a:t> most common source of HAI in US</a:t>
          </a:r>
        </a:p>
      </dsp:txBody>
      <dsp:txXfrm>
        <a:off x="2000335" y="2856553"/>
        <a:ext cx="7574591" cy="780400"/>
      </dsp:txXfrm>
    </dsp:sp>
    <dsp:sp modelId="{75B3E2FB-DA80-46B2-B990-8C19A267A6CC}">
      <dsp:nvSpPr>
        <dsp:cNvPr id="0" name=""/>
        <dsp:cNvSpPr/>
      </dsp:nvSpPr>
      <dsp:spPr>
        <a:xfrm>
          <a:off x="2634742" y="3776366"/>
          <a:ext cx="8820658" cy="828958"/>
        </a:xfrm>
        <a:prstGeom prst="roundRect">
          <a:avLst>
            <a:gd name="adj" fmla="val 10000"/>
          </a:avLst>
        </a:prstGeom>
        <a:solidFill>
          <a:schemeClr val="accent2">
            <a:hueOff val="958067"/>
            <a:satOff val="-5475"/>
            <a:lumOff val="529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Contact isolation</a:t>
          </a:r>
        </a:p>
      </dsp:txBody>
      <dsp:txXfrm>
        <a:off x="2659021" y="3800645"/>
        <a:ext cx="7574591" cy="780400"/>
      </dsp:txXfrm>
    </dsp:sp>
    <dsp:sp modelId="{ED44C6BF-BB1F-451C-917E-5A515C73EAF6}">
      <dsp:nvSpPr>
        <dsp:cNvPr id="0" name=""/>
        <dsp:cNvSpPr/>
      </dsp:nvSpPr>
      <dsp:spPr>
        <a:xfrm>
          <a:off x="8281834" y="605600"/>
          <a:ext cx="538823" cy="538823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/>
        </a:p>
      </dsp:txBody>
      <dsp:txXfrm>
        <a:off x="8403069" y="605600"/>
        <a:ext cx="296353" cy="405464"/>
      </dsp:txXfrm>
    </dsp:sp>
    <dsp:sp modelId="{579F71AC-3A78-4494-BE5A-E894169AAE01}">
      <dsp:nvSpPr>
        <dsp:cNvPr id="0" name=""/>
        <dsp:cNvSpPr/>
      </dsp:nvSpPr>
      <dsp:spPr>
        <a:xfrm>
          <a:off x="8940520" y="1549691"/>
          <a:ext cx="538823" cy="538823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337043"/>
            <a:satOff val="3322"/>
            <a:lumOff val="317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337043"/>
              <a:satOff val="3322"/>
              <a:lumOff val="31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/>
        </a:p>
      </dsp:txBody>
      <dsp:txXfrm>
        <a:off x="9061755" y="1549691"/>
        <a:ext cx="296353" cy="405464"/>
      </dsp:txXfrm>
    </dsp:sp>
    <dsp:sp modelId="{75510A4A-2E36-4EE6-86D4-7E1BF2CD6FC7}">
      <dsp:nvSpPr>
        <dsp:cNvPr id="0" name=""/>
        <dsp:cNvSpPr/>
      </dsp:nvSpPr>
      <dsp:spPr>
        <a:xfrm>
          <a:off x="9599205" y="2479967"/>
          <a:ext cx="538823" cy="538823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674087"/>
            <a:satOff val="6644"/>
            <a:lumOff val="634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674087"/>
              <a:satOff val="6644"/>
              <a:lumOff val="63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/>
        </a:p>
      </dsp:txBody>
      <dsp:txXfrm>
        <a:off x="9720440" y="2479967"/>
        <a:ext cx="296353" cy="405464"/>
      </dsp:txXfrm>
    </dsp:sp>
    <dsp:sp modelId="{39328AD5-5A71-4C2E-815D-971A77076882}">
      <dsp:nvSpPr>
        <dsp:cNvPr id="0" name=""/>
        <dsp:cNvSpPr/>
      </dsp:nvSpPr>
      <dsp:spPr>
        <a:xfrm>
          <a:off x="10257891" y="3433269"/>
          <a:ext cx="538823" cy="538823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1011130"/>
            <a:satOff val="9966"/>
            <a:lumOff val="951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1011130"/>
              <a:satOff val="9966"/>
              <a:lumOff val="95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/>
        </a:p>
      </dsp:txBody>
      <dsp:txXfrm>
        <a:off x="10379126" y="3433269"/>
        <a:ext cx="296353" cy="4054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94E779-E964-4BD9-B08B-C8C5A3F30885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AAD6C6-A1CD-403F-99F7-B104667547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06482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3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3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3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3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3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3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3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4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4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4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4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4.xml"/></Relationships>
</file>

<file path=ppt/notesSlides/_rels/notesSlide4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4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6.xml"/></Relationships>
</file>

<file path=ppt/notesSlides/_rels/notesSlide4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7.xml"/></Relationships>
</file>

<file path=ppt/notesSlides/_rels/notesSlide4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8.xml"/></Relationships>
</file>

<file path=ppt/notesSlides/_rels/notesSlide4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9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0.xml"/></Relationships>
</file>

<file path=ppt/notesSlides/_rels/notesSlide5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1.xml"/></Relationships>
</file>

<file path=ppt/notesSlides/_rels/notesSlide5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2.xml"/></Relationships>
</file>

<file path=ppt/notesSlides/_rels/notesSlide5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3.xml"/></Relationships>
</file>

<file path=ppt/notesSlides/_rels/notesSlide5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4.xml"/></Relationships>
</file>

<file path=ppt/notesSlides/_rels/notesSlide5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5.xml"/></Relationships>
</file>

<file path=ppt/notesSlides/_rels/notesSlide5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6.xml"/></Relationships>
</file>

<file path=ppt/notesSlides/_rels/notesSlide5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7.xml"/></Relationships>
</file>

<file path=ppt/notesSlides/_rels/notesSlide5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8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A46ACC-9BB7-446C-BACB-4B41AE8D889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151147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A46ACC-9BB7-446C-BACB-4B41AE8D889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94546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A46ACC-9BB7-446C-BACB-4B41AE8D889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156513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A46ACC-9BB7-446C-BACB-4B41AE8D889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698028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A46ACC-9BB7-446C-BACB-4B41AE8D889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902654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A46ACC-9BB7-446C-BACB-4B41AE8D889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15069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A46ACC-9BB7-446C-BACB-4B41AE8D889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263504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55634"/>
            <a:ext cx="5486400" cy="3600450"/>
          </a:xfrm>
        </p:spPr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A46ACC-9BB7-446C-BACB-4B41AE8D889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6795598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A46ACC-9BB7-446C-BACB-4B41AE8D889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7631294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A46ACC-9BB7-446C-BACB-4B41AE8D889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362657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AAD6C6-A1CD-403F-99F7-B1046675471C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1056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AAD6C6-A1CD-403F-99F7-B1046675471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14353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A46ACC-9BB7-446C-BACB-4B41AE8D889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160409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553597" y="4568796"/>
            <a:ext cx="5486400" cy="360045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A46ACC-9BB7-446C-BACB-4B41AE8D889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5967135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A46ACC-9BB7-446C-BACB-4B41AE8D889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827853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AAD6C6-A1CD-403F-99F7-B1046675471C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27335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A46ACC-9BB7-446C-BACB-4B41AE8D889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147209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A46ACC-9BB7-446C-BACB-4B41AE8D889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8167803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A46ACC-9BB7-446C-BACB-4B41AE8D889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6609686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A46ACC-9BB7-446C-BACB-4B41AE8D889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888754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A46ACC-9BB7-446C-BACB-4B41AE8D889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4075451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A46ACC-9BB7-446C-BACB-4B41AE8D889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883937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A46ACC-9BB7-446C-BACB-4B41AE8D889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243725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A46ACC-9BB7-446C-BACB-4B41AE8D889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50077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A46ACC-9BB7-446C-BACB-4B41AE8D889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919239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A46ACC-9BB7-446C-BACB-4B41AE8D889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911123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A46ACC-9BB7-446C-BACB-4B41AE8D889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5929952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endParaRPr lang="en-US" dirty="0"/>
          </a:p>
          <a:p>
            <a:pPr marL="628650" lvl="1" indent="-17145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A46ACC-9BB7-446C-BACB-4B41AE8D889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039828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AAD6C6-A1CD-403F-99F7-B1046675471C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820788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A46ACC-9BB7-446C-BACB-4B41AE8D889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955403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AAD6C6-A1CD-403F-99F7-B1046675471C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79048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A46ACC-9BB7-446C-BACB-4B41AE8D889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459517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A46ACC-9BB7-446C-BACB-4B41AE8D889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39762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A46ACC-9BB7-446C-BACB-4B41AE8D889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7006383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A46ACC-9BB7-446C-BACB-4B41AE8D889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36473150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A46ACC-9BB7-446C-BACB-4B41AE8D889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46751460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542581" y="4422584"/>
            <a:ext cx="5486400" cy="3600450"/>
          </a:xfrm>
        </p:spPr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A46ACC-9BB7-446C-BACB-4B41AE8D889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4840038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A46ACC-9BB7-446C-BACB-4B41AE8D889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2297850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A46ACC-9BB7-446C-BACB-4B41AE8D889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487369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A46ACC-9BB7-446C-BACB-4B41AE8D889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5106564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A46ACC-9BB7-446C-BACB-4B41AE8D889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8559029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A46ACC-9BB7-446C-BACB-4B41AE8D889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3430468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AAD6C6-A1CD-403F-99F7-B1046675471C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2765150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A46ACC-9BB7-446C-BACB-4B41AE8D889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98500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A46ACC-9BB7-446C-BACB-4B41AE8D889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36104099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A46ACC-9BB7-446C-BACB-4B41AE8D889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854873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AAD6C6-A1CD-403F-99F7-B1046675471C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7413182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A46ACC-9BB7-446C-BACB-4B41AE8D889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3281804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A46ACC-9BB7-446C-BACB-4B41AE8D889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3083682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AAD6C6-A1CD-403F-99F7-B1046675471C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4707810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A46ACC-9BB7-446C-BACB-4B41AE8D889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4929137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A46ACC-9BB7-446C-BACB-4B41AE8D889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8894300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A46ACC-9BB7-446C-BACB-4B41AE8D889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3654877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A46ACC-9BB7-446C-BACB-4B41AE8D889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09673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AAD6C6-A1CD-403F-99F7-B1046675471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5624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A46ACC-9BB7-446C-BACB-4B41AE8D889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49158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A46ACC-9BB7-446C-BACB-4B41AE8D889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0524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A46ACC-9BB7-446C-BACB-4B41AE8D889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0731673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759" y="2166364"/>
            <a:ext cx="11471565" cy="1739347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0000"/>
              </a:lnSpc>
              <a:defRPr sz="6000" spc="15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996250"/>
            <a:ext cx="9144000" cy="1309255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3A824-1A51-4B26-AD58-A6D8E14F6C04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053383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7E33E-8B18-4087-B112-809917729534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84481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019312" y="0"/>
            <a:ext cx="27432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0624" y="274638"/>
            <a:ext cx="2402380" cy="58975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274638"/>
            <a:ext cx="7973291" cy="58975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422854"/>
            <a:ext cx="2743196" cy="365125"/>
          </a:xfrm>
        </p:spPr>
        <p:txBody>
          <a:bodyPr/>
          <a:lstStyle/>
          <a:p>
            <a:fld id="{D3FFE419-2371-464F-8239-3959401C3561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76135" y="6422854"/>
            <a:ext cx="4279669" cy="365125"/>
          </a:xfrm>
        </p:spPr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3048" y="6422854"/>
            <a:ext cx="879759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84592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162C4-EDD9-4389-A98B-B87ECEA2A816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96014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191" y="2208879"/>
            <a:ext cx="10515600" cy="1676400"/>
          </a:xfrm>
        </p:spPr>
        <p:txBody>
          <a:bodyPr anchor="ctr">
            <a:noAutofit/>
          </a:bodyPr>
          <a:lstStyle>
            <a:lvl1pPr algn="ctr">
              <a:lnSpc>
                <a:spcPct val="80000"/>
              </a:lnSpc>
              <a:defRPr sz="6000" b="0" spc="15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3191" y="4010334"/>
            <a:ext cx="10515600" cy="1174639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E5059C3-6A89-4494-99FF-5A4D6FFD50EB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D22F896-40B5-4ADD-8801-0D06FADFA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72931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5344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0391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4B2F-12DE-47F5-8894-472B206D2E1E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91097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7008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7008" y="2656566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31230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31230" y="2656564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0E46F-7819-4ACF-B48B-48222C2ACC88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0323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F3416-4057-4DAA-829D-4CA07428D088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68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D9284-D300-4297-87F7-E791DCC15DB1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7073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7008" y="2120054"/>
            <a:ext cx="6126480" cy="4114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89023" y="2147486"/>
            <a:ext cx="3200400" cy="3432319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525BB-DA17-4BA0-B3C8-3AC3ABC827E6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50793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0160" y="2211494"/>
            <a:ext cx="6126480" cy="3931920"/>
          </a:xfrm>
          <a:solidFill>
            <a:schemeClr val="tx2">
              <a:lumMod val="60000"/>
              <a:lumOff val="40000"/>
            </a:schemeClr>
          </a:solidFill>
        </p:spPr>
        <p:txBody>
          <a:bodyPr tIns="365760" anchor="t"/>
          <a:lstStyle>
            <a:lvl1pPr marL="0" indent="0" algn="ctr">
              <a:buNone/>
              <a:defRPr sz="32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0688" y="2150621"/>
            <a:ext cx="3200400" cy="3429000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C4C9A-3960-41CF-A4E9-2A8FB932454B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387660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83" y="176109"/>
            <a:ext cx="12188952" cy="16459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2919" y="2011680"/>
            <a:ext cx="9784080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02266" y="6422854"/>
            <a:ext cx="3000894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3CBC1C18-307B-4F68-A007-B5B542270E8D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96471" y="6422854"/>
            <a:ext cx="50444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US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8927" y="6422854"/>
            <a:ext cx="946264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275449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000" kern="1200" cap="all" baseline="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tx1"/>
        </a:buClr>
        <a:buFont typeface="Wingdings" pitchFamily="2" charset="2"/>
        <a:buChar char="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86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846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8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29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06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eg"/><Relationship Id="rId4" Type="http://schemas.openxmlformats.org/officeDocument/2006/relationships/image" Target="../media/image2.jpe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6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7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diagramData" Target="../diagrams/data3.xml"/><Relationship Id="rId4" Type="http://schemas.openxmlformats.org/officeDocument/2006/relationships/diagramLayout" Target="../diagrams/layout3.xml"/><Relationship Id="rId5" Type="http://schemas.openxmlformats.org/officeDocument/2006/relationships/diagramQuickStyle" Target="../diagrams/quickStyle3.xml"/><Relationship Id="rId6" Type="http://schemas.openxmlformats.org/officeDocument/2006/relationships/diagramColors" Target="../diagrams/colors3.xml"/><Relationship Id="rId7" Type="http://schemas.microsoft.com/office/2007/relationships/diagramDrawing" Target="../diagrams/drawing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diagramData" Target="../diagrams/data4.xml"/><Relationship Id="rId4" Type="http://schemas.openxmlformats.org/officeDocument/2006/relationships/diagramLayout" Target="../diagrams/layout4.xml"/><Relationship Id="rId5" Type="http://schemas.openxmlformats.org/officeDocument/2006/relationships/diagramQuickStyle" Target="../diagrams/quickStyle4.xml"/><Relationship Id="rId6" Type="http://schemas.openxmlformats.org/officeDocument/2006/relationships/diagramColors" Target="../diagrams/colors4.xml"/><Relationship Id="rId7" Type="http://schemas.microsoft.com/office/2007/relationships/diagramDrawing" Target="../diagrams/drawing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8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diagramData" Target="../diagrams/data1.xml"/><Relationship Id="rId4" Type="http://schemas.openxmlformats.org/officeDocument/2006/relationships/diagramLayout" Target="../diagrams/layout1.xml"/><Relationship Id="rId5" Type="http://schemas.openxmlformats.org/officeDocument/2006/relationships/diagramQuickStyle" Target="../diagrams/quickStyle1.xml"/><Relationship Id="rId6" Type="http://schemas.openxmlformats.org/officeDocument/2006/relationships/diagramColors" Target="../diagrams/colors1.xml"/><Relationship Id="rId7" Type="http://schemas.microsoft.com/office/2007/relationships/diagramDrawing" Target="../diagrams/drawing1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.jpeg"/><Relationship Id="rId4" Type="http://schemas.openxmlformats.org/officeDocument/2006/relationships/image" Target="../media/image9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.jpeg"/><Relationship Id="rId4" Type="http://schemas.openxmlformats.org/officeDocument/2006/relationships/image" Target="../media/image10.jpe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.jpeg"/><Relationship Id="rId4" Type="http://schemas.openxmlformats.org/officeDocument/2006/relationships/image" Target="../media/image1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2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Relationship Id="rId3" Type="http://schemas.openxmlformats.org/officeDocument/2006/relationships/diagramData" Target="../diagrams/data5.xml"/><Relationship Id="rId4" Type="http://schemas.openxmlformats.org/officeDocument/2006/relationships/diagramLayout" Target="../diagrams/layout5.xml"/><Relationship Id="rId5" Type="http://schemas.openxmlformats.org/officeDocument/2006/relationships/diagramQuickStyle" Target="../diagrams/quickStyle5.xml"/><Relationship Id="rId6" Type="http://schemas.openxmlformats.org/officeDocument/2006/relationships/diagramColors" Target="../diagrams/colors5.xml"/><Relationship Id="rId7" Type="http://schemas.microsoft.com/office/2007/relationships/diagramDrawing" Target="../diagrams/drawing5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13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Relationship Id="rId3" Type="http://schemas.openxmlformats.org/officeDocument/2006/relationships/diagramData" Target="../diagrams/data6.xml"/><Relationship Id="rId4" Type="http://schemas.openxmlformats.org/officeDocument/2006/relationships/diagramLayout" Target="../diagrams/layout6.xml"/><Relationship Id="rId5" Type="http://schemas.openxmlformats.org/officeDocument/2006/relationships/diagramQuickStyle" Target="../diagrams/quickStyle6.xml"/><Relationship Id="rId6" Type="http://schemas.openxmlformats.org/officeDocument/2006/relationships/diagramColors" Target="../diagrams/colors6.xml"/><Relationship Id="rId7" Type="http://schemas.microsoft.com/office/2007/relationships/diagramDrawing" Target="../diagrams/drawing6.xml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14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Relationship Id="rId3" Type="http://schemas.openxmlformats.org/officeDocument/2006/relationships/diagramData" Target="../diagrams/data7.xml"/><Relationship Id="rId4" Type="http://schemas.openxmlformats.org/officeDocument/2006/relationships/diagramLayout" Target="../diagrams/layout7.xml"/><Relationship Id="rId5" Type="http://schemas.openxmlformats.org/officeDocument/2006/relationships/diagramQuickStyle" Target="../diagrams/quickStyle7.xml"/><Relationship Id="rId6" Type="http://schemas.openxmlformats.org/officeDocument/2006/relationships/diagramColors" Target="../diagrams/colors7.xml"/><Relationship Id="rId7" Type="http://schemas.microsoft.com/office/2007/relationships/diagramDrawing" Target="../diagrams/drawing7.xml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4.xml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20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6.xml"/><Relationship Id="rId3" Type="http://schemas.openxmlformats.org/officeDocument/2006/relationships/diagramData" Target="../diagrams/data8.xml"/><Relationship Id="rId4" Type="http://schemas.openxmlformats.org/officeDocument/2006/relationships/diagramLayout" Target="../diagrams/layout8.xml"/><Relationship Id="rId5" Type="http://schemas.openxmlformats.org/officeDocument/2006/relationships/diagramQuickStyle" Target="../diagrams/quickStyle8.xml"/><Relationship Id="rId6" Type="http://schemas.openxmlformats.org/officeDocument/2006/relationships/diagramColors" Target="../diagrams/colors8.xml"/><Relationship Id="rId7" Type="http://schemas.microsoft.com/office/2007/relationships/diagramDrawing" Target="../diagrams/drawing8.xml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7.xml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2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9.xml"/><Relationship Id="rId3" Type="http://schemas.openxmlformats.org/officeDocument/2006/relationships/diagramData" Target="../diagrams/data9.xml"/><Relationship Id="rId4" Type="http://schemas.openxmlformats.org/officeDocument/2006/relationships/diagramLayout" Target="../diagrams/layout9.xml"/><Relationship Id="rId5" Type="http://schemas.openxmlformats.org/officeDocument/2006/relationships/diagramQuickStyle" Target="../diagrams/quickStyle9.xml"/><Relationship Id="rId6" Type="http://schemas.openxmlformats.org/officeDocument/2006/relationships/diagramColors" Target="../diagrams/colors9.xml"/><Relationship Id="rId7" Type="http://schemas.microsoft.com/office/2007/relationships/diagramDrawing" Target="../diagrams/drawing9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22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23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1.jpeg"/><Relationship Id="rId4" Type="http://schemas.openxmlformats.org/officeDocument/2006/relationships/image" Target="../media/image24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3.xml"/><Relationship Id="rId3" Type="http://schemas.openxmlformats.org/officeDocument/2006/relationships/diagramData" Target="../diagrams/data10.xml"/><Relationship Id="rId4" Type="http://schemas.openxmlformats.org/officeDocument/2006/relationships/diagramLayout" Target="../diagrams/layout10.xml"/><Relationship Id="rId5" Type="http://schemas.openxmlformats.org/officeDocument/2006/relationships/diagramQuickStyle" Target="../diagrams/quickStyle10.xml"/><Relationship Id="rId6" Type="http://schemas.openxmlformats.org/officeDocument/2006/relationships/diagramColors" Target="../diagrams/colors10.xml"/><Relationship Id="rId7" Type="http://schemas.microsoft.com/office/2007/relationships/diagramDrawing" Target="../diagrams/drawing10.xml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4.xml"/><Relationship Id="rId3" Type="http://schemas.openxmlformats.org/officeDocument/2006/relationships/diagramData" Target="../diagrams/data11.xml"/><Relationship Id="rId4" Type="http://schemas.openxmlformats.org/officeDocument/2006/relationships/diagramLayout" Target="../diagrams/layout11.xml"/><Relationship Id="rId5" Type="http://schemas.openxmlformats.org/officeDocument/2006/relationships/diagramQuickStyle" Target="../diagrams/quickStyle11.xml"/><Relationship Id="rId6" Type="http://schemas.openxmlformats.org/officeDocument/2006/relationships/diagramColors" Target="../diagrams/colors11.xml"/><Relationship Id="rId7" Type="http://schemas.microsoft.com/office/2007/relationships/diagramDrawing" Target="../diagrams/drawing11.xml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5.xml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30.png"/><Relationship Id="rId4" Type="http://schemas.openxmlformats.org/officeDocument/2006/relationships/image" Target="../media/image3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32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8.xml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9.xml"/><Relationship Id="rId3" Type="http://schemas.openxmlformats.org/officeDocument/2006/relationships/hyperlink" Target="https://www.cdc.gov/vaccines/schedules/hcp/imz/adult.html" TargetMode="Externa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0.xml"/><Relationship Id="rId3" Type="http://schemas.openxmlformats.org/officeDocument/2006/relationships/image" Target="../media/image1.jpeg"/><Relationship Id="rId4" Type="http://schemas.openxmlformats.org/officeDocument/2006/relationships/image" Target="../media/image33.jpe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1.xml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2.xml"/><Relationship Id="rId3" Type="http://schemas.openxmlformats.org/officeDocument/2006/relationships/image" Target="../media/image34.png"/><Relationship Id="rId4" Type="http://schemas.openxmlformats.org/officeDocument/2006/relationships/image" Target="../media/image35.png"/><Relationship Id="rId5" Type="http://schemas.openxmlformats.org/officeDocument/2006/relationships/image" Target="../media/image36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3.xml"/><Relationship Id="rId3" Type="http://schemas.openxmlformats.org/officeDocument/2006/relationships/image" Target="../media/image1.jpeg"/><Relationship Id="rId4" Type="http://schemas.openxmlformats.org/officeDocument/2006/relationships/image" Target="../media/image37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4.xml"/><Relationship Id="rId3" Type="http://schemas.openxmlformats.org/officeDocument/2006/relationships/diagramData" Target="../diagrams/data12.xml"/><Relationship Id="rId4" Type="http://schemas.openxmlformats.org/officeDocument/2006/relationships/diagramLayout" Target="../diagrams/layout12.xml"/><Relationship Id="rId5" Type="http://schemas.openxmlformats.org/officeDocument/2006/relationships/diagramQuickStyle" Target="../diagrams/quickStyle12.xml"/><Relationship Id="rId6" Type="http://schemas.openxmlformats.org/officeDocument/2006/relationships/diagramColors" Target="../diagrams/colors12.xml"/><Relationship Id="rId7" Type="http://schemas.microsoft.com/office/2007/relationships/diagramDrawing" Target="../diagrams/drawing12.xml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5.xml"/><Relationship Id="rId3" Type="http://schemas.openxmlformats.org/officeDocument/2006/relationships/image" Target="../media/image38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6.xml"/><Relationship Id="rId3" Type="http://schemas.openxmlformats.org/officeDocument/2006/relationships/image" Target="../media/image39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7.xml"/><Relationship Id="rId3" Type="http://schemas.openxmlformats.org/officeDocument/2006/relationships/image" Target="../media/image40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8.xml"/><Relationship Id="rId3" Type="http://schemas.openxmlformats.org/officeDocument/2006/relationships/image" Target="../media/image41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diagramData" Target="../diagrams/data2.xml"/><Relationship Id="rId4" Type="http://schemas.openxmlformats.org/officeDocument/2006/relationships/diagramLayout" Target="../diagrams/layout2.xml"/><Relationship Id="rId5" Type="http://schemas.openxmlformats.org/officeDocument/2006/relationships/diagramQuickStyle" Target="../diagrams/quickStyle2.xml"/><Relationship Id="rId6" Type="http://schemas.openxmlformats.org/officeDocument/2006/relationships/diagramColors" Target="../diagrams/colors2.xml"/><Relationship Id="rId7" Type="http://schemas.microsoft.com/office/2007/relationships/diagramDrawing" Target="../diagrams/drawing2.xml"/></Relationships>
</file>

<file path=ppt/slides/_rels/slide7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hyperlink" Target="https://www.cdc.gov/hiv/data-research/facts-stats/index.html" TargetMode="External"/><Relationship Id="rId4" Type="http://schemas.openxmlformats.org/officeDocument/2006/relationships/hyperlink" Target="https://www.who.int/data/gho/data/themes/hiv-aids#:~:text=An%20estimated%200.7%%20[0.6%2D0.8%]%20of,epidemic%20continues%20to%20vary%20considerably" TargetMode="Externa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tint val="98000"/>
              </a:schemeClr>
              <a:schemeClr val="bg2">
                <a:tint val="99000"/>
                <a:shade val="96000"/>
                <a:satMod val="105000"/>
              </a:schemeClr>
            </a:duotone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E1232CA-F1A1-4361-A49F-8EAA874C9F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2059012"/>
            <a:ext cx="12188952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FEDD90E-756D-4F1F-9543-2D8450E5C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3657600"/>
            <a:ext cx="12188952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366CA56-94A7-496F-9D84-61F6CC51A2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759" y="3794760"/>
            <a:ext cx="11471565" cy="173934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>
                <a:solidFill>
                  <a:schemeClr val="bg2"/>
                </a:solidFill>
              </a:rPr>
              <a:t>Immunologic (HIV) and Infectious Diseases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2DD480B-87EF-D992-AA85-E9D0445D0A4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32531" b="22860"/>
          <a:stretch/>
        </p:blipFill>
        <p:spPr>
          <a:xfrm>
            <a:off x="20" y="10"/>
            <a:ext cx="12191980" cy="3657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6882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6F9B3D2-D788-87B7-5FFF-E971A3A3D4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898" y="305380"/>
            <a:ext cx="11106204" cy="6247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932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16EF2925-7D5E-46C1-9C42-D5C717A6B9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918B99E-4097-4B96-A9A3-600B887273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3" y="176109"/>
            <a:ext cx="12188952" cy="16459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8BC5AFA-0111-479A-9247-230E860641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508760"/>
          </a:xfrm>
        </p:spPr>
        <p:txBody>
          <a:bodyPr>
            <a:normAutofit/>
          </a:bodyPr>
          <a:lstStyle/>
          <a:p>
            <a:r>
              <a:rPr lang="en-US">
                <a:cs typeface="Calibri"/>
              </a:rPr>
              <a:t>Older Adults and HIV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43E886-C8DE-4660-843E-F38CDCD4A3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8800" y="2011679"/>
            <a:ext cx="11099800" cy="4670211"/>
          </a:xfrm>
        </p:spPr>
        <p:txBody>
          <a:bodyPr vert="horz" lIns="91440" tIns="45720" rIns="91440" bIns="45720" rtlCol="0">
            <a:noAutofit/>
          </a:bodyPr>
          <a:lstStyle/>
          <a:p>
            <a:r>
              <a:rPr lang="en-US" sz="2800" dirty="0">
                <a:latin typeface="Calibri"/>
                <a:cs typeface="Calibri"/>
              </a:rPr>
              <a:t>In 2021, adults aged 50+ made up 16.3% of new HIV diagnoses in the US (CDC, 2023)</a:t>
            </a:r>
          </a:p>
          <a:p>
            <a:pPr lvl="1"/>
            <a:r>
              <a:rPr lang="en-US" sz="2400" dirty="0">
                <a:latin typeface="Calibri"/>
                <a:cs typeface="Calibri"/>
              </a:rPr>
              <a:t>May not consider themselves to be at risk for HIV</a:t>
            </a:r>
          </a:p>
          <a:p>
            <a:pPr lvl="1"/>
            <a:r>
              <a:rPr lang="en-US" sz="2400" dirty="0">
                <a:latin typeface="Calibri"/>
                <a:cs typeface="Calibri"/>
              </a:rPr>
              <a:t>Less likely than younger people to get tested</a:t>
            </a:r>
          </a:p>
          <a:p>
            <a:pPr lvl="1"/>
            <a:r>
              <a:rPr lang="en-US" sz="2400" dirty="0">
                <a:latin typeface="Calibri"/>
                <a:cs typeface="Calibri"/>
              </a:rPr>
              <a:t>Normal age-related changes often mask the signs of HIV/AIDS</a:t>
            </a:r>
          </a:p>
          <a:p>
            <a:pPr lvl="1"/>
            <a:r>
              <a:rPr lang="en-US" sz="2400" dirty="0">
                <a:latin typeface="Calibri"/>
                <a:cs typeface="Calibri"/>
              </a:rPr>
              <a:t>Clinical manifestations are like other illnesses that are common in older adults (infections such as pneumonia, cancers such as lymphoma)</a:t>
            </a:r>
          </a:p>
          <a:p>
            <a:pPr lvl="1"/>
            <a:r>
              <a:rPr lang="en-US" sz="2400" dirty="0">
                <a:latin typeface="Calibri"/>
                <a:cs typeface="Calibri"/>
              </a:rPr>
              <a:t>More susceptible to HIV complications than younger adults </a:t>
            </a:r>
          </a:p>
          <a:p>
            <a:pPr lvl="1"/>
            <a:r>
              <a:rPr lang="en-US" sz="2400" dirty="0">
                <a:latin typeface="Calibri"/>
                <a:cs typeface="Calibri"/>
              </a:rPr>
              <a:t>Older adult women have an increased risk due to the vaginal changes of aging</a:t>
            </a:r>
          </a:p>
          <a:p>
            <a:r>
              <a:rPr lang="en-US" sz="2800" dirty="0">
                <a:latin typeface="Calibri"/>
                <a:cs typeface="Calibri"/>
              </a:rPr>
              <a:t>The number of older adults living with HIV is increasing b/c effective HIV treatment has increased with lifespan of people with HIV </a:t>
            </a:r>
          </a:p>
        </p:txBody>
      </p:sp>
    </p:spTree>
    <p:extLst>
      <p:ext uri="{BB962C8B-B14F-4D97-AF65-F5344CB8AC3E}">
        <p14:creationId xmlns:p14="http://schemas.microsoft.com/office/powerpoint/2010/main" val="39297272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D4DA88C3-87C6-4B14-82CC-F70F0DC23C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176109"/>
            <a:ext cx="12188952" cy="16459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86E4BDB-7D02-8199-20DC-D4B750E5031B}"/>
              </a:ext>
            </a:extLst>
          </p:cNvPr>
          <p:cNvSpPr txBox="1"/>
          <p:nvPr/>
        </p:nvSpPr>
        <p:spPr>
          <a:xfrm>
            <a:off x="475780" y="2586655"/>
            <a:ext cx="3676678" cy="27381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prstClr val="white"/>
              </a:buClr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What education should the nurse provide about the prevention of HIV transmission?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792BD17-FF40-4EE5-AC8E-7AE823BAE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25190" y="0"/>
            <a:ext cx="756681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6528CD7-67E3-611A-410F-80650BCFF1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7155" y="1244600"/>
            <a:ext cx="7099511" cy="433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16504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EA11A4-E074-A3F1-4C70-B68F039E65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200" y="284176"/>
            <a:ext cx="11645900" cy="1508760"/>
          </a:xfrm>
        </p:spPr>
        <p:txBody>
          <a:bodyPr>
            <a:normAutofit/>
          </a:bodyPr>
          <a:lstStyle/>
          <a:p>
            <a:r>
              <a:rPr lang="en-US" dirty="0"/>
              <a:t>Occupational exposure to HIV (needle stick)</a:t>
            </a:r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0FAE89FE-821E-F13D-4F29-3490029C0AC5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30200" y="2006600"/>
          <a:ext cx="11645900" cy="47116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687478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533986-5309-422C-BBDF-777171ABC8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Stages of HIV</a:t>
            </a:r>
            <a:endParaRPr lang="en-US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5C1D11B9-0BF0-434C-9581-D45F14A4B916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58800" y="1270000"/>
          <a:ext cx="11112499" cy="5486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1350279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14908E-77C7-4418-8B4A-B0B28FAFFB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3960" y="359146"/>
            <a:ext cx="9784080" cy="1508760"/>
          </a:xfrm>
        </p:spPr>
        <p:txBody>
          <a:bodyPr/>
          <a:lstStyle/>
          <a:p>
            <a:pPr algn="ctr"/>
            <a:r>
              <a:rPr lang="en-US" dirty="0">
                <a:cs typeface="Calibri"/>
              </a:rPr>
              <a:t>Primary HIV infection: stage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185048-C49A-446B-A30F-99A4CB0AB7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2247899"/>
            <a:ext cx="10680700" cy="4140201"/>
          </a:xfrm>
        </p:spPr>
        <p:txBody>
          <a:bodyPr vert="horz" lIns="91440" tIns="45720" rIns="91440" bIns="45720" rtlCol="0" anchor="t">
            <a:noAutofit/>
          </a:bodyPr>
          <a:lstStyle/>
          <a:p>
            <a:pPr lvl="1"/>
            <a:r>
              <a:rPr lang="en-US" sz="2800" dirty="0">
                <a:cs typeface="Calibri"/>
              </a:rPr>
              <a:t>From initial infection to the development of antibodies (stage 1)</a:t>
            </a:r>
          </a:p>
          <a:p>
            <a:pPr lvl="1"/>
            <a:r>
              <a:rPr lang="en-US" sz="2800" dirty="0">
                <a:cs typeface="Calibri"/>
              </a:rPr>
              <a:t>AKA acute HIV infection or window period</a:t>
            </a:r>
          </a:p>
          <a:p>
            <a:pPr lvl="1"/>
            <a:r>
              <a:rPr lang="en-US" sz="2800" dirty="0">
                <a:cs typeface="Calibri"/>
              </a:rPr>
              <a:t>Virus replicates rapidly in CD4 immune cells</a:t>
            </a:r>
          </a:p>
          <a:p>
            <a:pPr lvl="1"/>
            <a:r>
              <a:rPr lang="en-US" sz="2800" dirty="0">
                <a:cs typeface="Calibri"/>
              </a:rPr>
              <a:t>Usually present with non-specific viral illness symptoms that are similar to influenza</a:t>
            </a:r>
          </a:p>
          <a:p>
            <a:pPr lvl="1"/>
            <a:r>
              <a:rPr lang="en-US" sz="2800" dirty="0">
                <a:cs typeface="Calibri"/>
              </a:rPr>
              <a:t>Person can test negative for at least 2-3 weeks</a:t>
            </a:r>
          </a:p>
          <a:p>
            <a:pPr marL="0" indent="0">
              <a:buNone/>
            </a:pPr>
            <a:endParaRPr lang="en-US" sz="24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860353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09741B-D5EC-46E6-862E-DDA9AE0519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cs typeface="Calibri"/>
              </a:rPr>
              <a:t>HIV Asymptomatic: stage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1 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5DC0EF-ABB7-43A5-9634-2F9E79EA65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2260601"/>
            <a:ext cx="10972800" cy="3848099"/>
          </a:xfrm>
        </p:spPr>
        <p:txBody>
          <a:bodyPr vert="horz" lIns="91440" tIns="45720" rIns="91440" bIns="45720" rtlCol="0" anchor="t">
            <a:normAutofit/>
          </a:bodyPr>
          <a:lstStyle/>
          <a:p>
            <a:pPr lvl="1"/>
            <a:r>
              <a:rPr lang="en-US" sz="2800" dirty="0"/>
              <a:t>Client can remain asymptomatic for 10 years or more, but the immune system’s CD4 cells are being destroyed </a:t>
            </a:r>
          </a:p>
          <a:p>
            <a:pPr lvl="1"/>
            <a:r>
              <a:rPr lang="en-US" sz="2800" dirty="0"/>
              <a:t>Clients generally feel well and have few, if any, symptoms</a:t>
            </a:r>
          </a:p>
          <a:p>
            <a:pPr lvl="1"/>
            <a:r>
              <a:rPr lang="en-US" sz="2800" dirty="0"/>
              <a:t>CD4 is within normal range (500 – 1500 cell/mmᶟ)</a:t>
            </a:r>
          </a:p>
          <a:p>
            <a:pPr lvl="2">
              <a:buClr>
                <a:srgbClr val="FFFFFF"/>
              </a:buClr>
            </a:pPr>
            <a:r>
              <a:rPr lang="en-US" sz="2800" dirty="0"/>
              <a:t>High enough to preserve immune defensive responses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80774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4BEF16-A195-4FDD-85DB-6B74470DB3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cs typeface="Calibri"/>
              </a:rPr>
              <a:t>HIV symptomatic: Stage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2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98D3E5-56B5-4263-A38D-6C22C6FA7A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5059" y="2400300"/>
            <a:ext cx="11099800" cy="3873500"/>
          </a:xfrm>
        </p:spPr>
        <p:txBody>
          <a:bodyPr vert="horz" lIns="91440" tIns="45720" rIns="91440" bIns="45720" rtlCol="0" anchor="t">
            <a:noAutofit/>
          </a:bodyPr>
          <a:lstStyle/>
          <a:p>
            <a:pPr lvl="1"/>
            <a:r>
              <a:rPr lang="en-US" sz="2800" dirty="0">
                <a:cs typeface="Calibri"/>
              </a:rPr>
              <a:t>CDC Category B or stage 2</a:t>
            </a:r>
          </a:p>
          <a:p>
            <a:pPr lvl="1"/>
            <a:r>
              <a:rPr lang="en-US" sz="2800" dirty="0">
                <a:cs typeface="Calibri"/>
              </a:rPr>
              <a:t>HIV begins actively replicating </a:t>
            </a:r>
          </a:p>
          <a:p>
            <a:pPr lvl="2"/>
            <a:r>
              <a:rPr lang="en-US" sz="2800" dirty="0">
                <a:cs typeface="Calibri"/>
              </a:rPr>
              <a:t>CD4+ cells are further destroyed</a:t>
            </a:r>
          </a:p>
          <a:p>
            <a:pPr lvl="3"/>
            <a:r>
              <a:rPr lang="en-US" sz="2800" dirty="0">
                <a:cs typeface="Calibri"/>
              </a:rPr>
              <a:t>CD4 count  = 200 – 499 </a:t>
            </a:r>
          </a:p>
          <a:p>
            <a:pPr lvl="2"/>
            <a:r>
              <a:rPr lang="en-US" sz="2800" dirty="0">
                <a:cs typeface="Calibri"/>
              </a:rPr>
              <a:t>Viral load increases</a:t>
            </a:r>
          </a:p>
          <a:p>
            <a:pPr lvl="1"/>
            <a:r>
              <a:rPr lang="en-US" sz="2800" dirty="0">
                <a:cs typeface="Calibri"/>
              </a:rPr>
              <a:t>Client develops symptoms/conditions related to the HIV infection </a:t>
            </a:r>
          </a:p>
          <a:p>
            <a:pPr lvl="1">
              <a:buClr>
                <a:srgbClr val="FFFFFF"/>
              </a:buClr>
            </a:pPr>
            <a:endParaRPr lang="en-US" sz="2400" dirty="0">
              <a:latin typeface="Calibri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25811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6B66EE-8326-4636-BFE6-2C265D88F2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4164" y="197912"/>
            <a:ext cx="9784080" cy="1508760"/>
          </a:xfrm>
        </p:spPr>
        <p:txBody>
          <a:bodyPr/>
          <a:lstStyle/>
          <a:p>
            <a:pPr algn="ctr"/>
            <a:r>
              <a:rPr lang="en-US" dirty="0">
                <a:cs typeface="Calibri"/>
              </a:rPr>
              <a:t>Aids: stage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en-US" dirty="0">
                <a:cs typeface="Calibri"/>
              </a:rPr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DC3E43-4082-41BE-94D3-F3E2795802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6900" y="2120900"/>
            <a:ext cx="10947400" cy="4216400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228600" lvl="1" indent="0" algn="ctr">
              <a:buNone/>
            </a:pPr>
            <a:r>
              <a:rPr lang="en-US" sz="2800" i="1" dirty="0">
                <a:cs typeface="Calibri"/>
              </a:rPr>
              <a:t>All people with AIDS have HIV, but not all people with HIV have AIDS.</a:t>
            </a:r>
          </a:p>
          <a:p>
            <a:pPr marL="228600" lvl="1" indent="0" algn="ctr">
              <a:buNone/>
            </a:pPr>
            <a:endParaRPr lang="en-US" sz="2400" dirty="0">
              <a:latin typeface="Calibri"/>
              <a:cs typeface="Calibri"/>
            </a:endParaRPr>
          </a:p>
          <a:p>
            <a:pPr lvl="1"/>
            <a:r>
              <a:rPr lang="en-US" sz="2800" dirty="0">
                <a:cs typeface="Calibri"/>
              </a:rPr>
              <a:t>Defined as  a CD4 count &lt; 200 CD4 or the occurrence of an</a:t>
            </a:r>
            <a:r>
              <a:rPr lang="en-US" sz="2800" b="1" dirty="0">
                <a:cs typeface="Calibri"/>
              </a:rPr>
              <a:t> AIDS defining illness </a:t>
            </a:r>
          </a:p>
          <a:p>
            <a:pPr lvl="1"/>
            <a:r>
              <a:rPr lang="en-US" sz="2800" dirty="0">
                <a:cs typeface="Calibri"/>
              </a:rPr>
              <a:t>Not enough CD4 T-lymphocytes present to fight off infection</a:t>
            </a:r>
          </a:p>
          <a:p>
            <a:pPr lvl="1"/>
            <a:r>
              <a:rPr lang="en-US" sz="2800" dirty="0">
                <a:cs typeface="Calibri"/>
              </a:rPr>
              <a:t>Immune system is severely impaired</a:t>
            </a:r>
          </a:p>
          <a:p>
            <a:pPr lvl="1"/>
            <a:r>
              <a:rPr lang="en-US" sz="2800" dirty="0">
                <a:cs typeface="Calibri"/>
              </a:rPr>
              <a:t>Characterized by life-threatening opportunistic infections</a:t>
            </a:r>
          </a:p>
          <a:p>
            <a:pPr lvl="1"/>
            <a:r>
              <a:rPr lang="en-US" sz="2800" dirty="0">
                <a:cs typeface="Calibri"/>
              </a:rPr>
              <a:t>End stage of HIV</a:t>
            </a:r>
          </a:p>
          <a:p>
            <a:pPr lvl="1"/>
            <a:r>
              <a:rPr lang="en-US" sz="2800" dirty="0">
                <a:cs typeface="Calibri"/>
              </a:rPr>
              <a:t>Without treatment, death often occurs within 5 years </a:t>
            </a:r>
          </a:p>
        </p:txBody>
      </p:sp>
    </p:spTree>
    <p:extLst>
      <p:ext uri="{BB962C8B-B14F-4D97-AF65-F5344CB8AC3E}">
        <p14:creationId xmlns:p14="http://schemas.microsoft.com/office/powerpoint/2010/main" val="6078906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D4FD20FA-D55B-4631-9BA9-9D270AFB69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2059012"/>
            <a:ext cx="12188952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B8FD698-C52F-4FBF-BD74-CE0DA4C3B7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50B4207-9207-A404-DDEF-4187B25370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276" y="1425956"/>
            <a:ext cx="10923448" cy="1911603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9ACDAB4A-668D-4383-BE7C-32DD3E89F3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3657600"/>
            <a:ext cx="12188952" cy="1828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D7023A0-B7AB-FA14-A097-DF71C85E03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759" y="3794760"/>
            <a:ext cx="11471565" cy="173934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80000"/>
              </a:lnSpc>
            </a:pPr>
            <a:r>
              <a:rPr lang="en-US" sz="6000" spc="150"/>
              <a:t>HIV Testing</a:t>
            </a:r>
          </a:p>
        </p:txBody>
      </p:sp>
    </p:spTree>
    <p:extLst>
      <p:ext uri="{BB962C8B-B14F-4D97-AF65-F5344CB8AC3E}">
        <p14:creationId xmlns:p14="http://schemas.microsoft.com/office/powerpoint/2010/main" val="28811076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9E7785-78BD-C8F3-8F49-359BFB986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508760"/>
          </a:xfrm>
        </p:spPr>
        <p:txBody>
          <a:bodyPr>
            <a:normAutofit/>
          </a:bodyPr>
          <a:lstStyle/>
          <a:p>
            <a:r>
              <a:rPr lang="en-US"/>
              <a:t>Module Learning Objectives</a:t>
            </a:r>
            <a:endParaRPr lang="en-US" dirty="0"/>
          </a:p>
        </p:txBody>
      </p:sp>
      <p:graphicFrame>
        <p:nvGraphicFramePr>
          <p:cNvPr id="18" name="Content Placeholder 2">
            <a:extLst>
              <a:ext uri="{FF2B5EF4-FFF2-40B4-BE49-F238E27FC236}">
                <a16:creationId xmlns:a16="http://schemas.microsoft.com/office/drawing/2014/main" id="{946DC8AC-B9A3-A408-BFCA-5AB5135BD2D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26203213"/>
              </p:ext>
            </p:extLst>
          </p:nvPr>
        </p:nvGraphicFramePr>
        <p:xfrm>
          <a:off x="1203325" y="2476595"/>
          <a:ext cx="9783763" cy="34162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342032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1">
                <a:tint val="98000"/>
              </a:schemeClr>
              <a:schemeClr val="bg1">
                <a:tint val="99000"/>
                <a:shade val="96000"/>
                <a:satMod val="105000"/>
              </a:schemeClr>
            </a:duotone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erson holding a test tube&#10;&#10;Description automatically generated">
            <a:extLst>
              <a:ext uri="{FF2B5EF4-FFF2-40B4-BE49-F238E27FC236}">
                <a16:creationId xmlns:a16="http://schemas.microsoft.com/office/drawing/2014/main" id="{7BE7FB81-E49F-38B9-C6EA-8FB5C07DAC0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prstClr val="black"/>
              <a:schemeClr val="tx2">
                <a:tint val="45000"/>
                <a:satMod val="400000"/>
              </a:schemeClr>
            </a:duotone>
            <a:alphaModFix amt="35000"/>
          </a:blip>
          <a:srcRect t="25987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8" name="Rectangle 9">
            <a:extLst>
              <a:ext uri="{FF2B5EF4-FFF2-40B4-BE49-F238E27FC236}">
                <a16:creationId xmlns:a16="http://schemas.microsoft.com/office/drawing/2014/main" id="{45C1124C-DE3A-4BB0-B828-42A90052C4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169601"/>
            <a:ext cx="12188952" cy="1645919"/>
          </a:xfrm>
          <a:prstGeom prst="rect">
            <a:avLst/>
          </a:prstGeom>
          <a:solidFill>
            <a:schemeClr val="bg2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CD12F45-A6AD-4E9F-AD28-5375AE0DEF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508760"/>
          </a:xfrm>
        </p:spPr>
        <p:txBody>
          <a:bodyPr>
            <a:normAutofit/>
          </a:bodyPr>
          <a:lstStyle/>
          <a:p>
            <a:pPr algn="ctr"/>
            <a:r>
              <a:rPr lang="en-US" dirty="0" err="1">
                <a:solidFill>
                  <a:schemeClr val="tx2"/>
                </a:solidFill>
                <a:cs typeface="Calibri"/>
              </a:rPr>
              <a:t>Hiv</a:t>
            </a:r>
            <a:r>
              <a:rPr lang="en-US" dirty="0">
                <a:solidFill>
                  <a:schemeClr val="tx2"/>
                </a:solidFill>
                <a:cs typeface="Calibri"/>
              </a:rPr>
              <a:t> testing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47B1B7-0BA1-43DB-835F-E184D8EC8A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309" y="2233640"/>
            <a:ext cx="10909300" cy="4206240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800" dirty="0">
                <a:cs typeface="Calibri"/>
              </a:rPr>
              <a:t>HIV antibody </a:t>
            </a:r>
            <a:r>
              <a:rPr lang="en-US" sz="2800" b="1" dirty="0">
                <a:solidFill>
                  <a:schemeClr val="accent1">
                    <a:lumMod val="60000"/>
                    <a:lumOff val="40000"/>
                  </a:schemeClr>
                </a:solidFill>
                <a:cs typeface="Calibri"/>
              </a:rPr>
              <a:t>screening</a:t>
            </a:r>
            <a:r>
              <a:rPr lang="en-US" sz="2800" dirty="0">
                <a:cs typeface="Calibri"/>
              </a:rPr>
              <a:t>: Enzyme-linked immunosorbent assay (ELISA)</a:t>
            </a:r>
          </a:p>
          <a:p>
            <a:pPr lvl="1"/>
            <a:r>
              <a:rPr lang="en-US" sz="2800" dirty="0">
                <a:cs typeface="Calibri"/>
              </a:rPr>
              <a:t>Many false positives, so NOT a definitive test</a:t>
            </a:r>
          </a:p>
          <a:p>
            <a:r>
              <a:rPr lang="en-US" sz="2800" dirty="0">
                <a:cs typeface="Calibri"/>
              </a:rPr>
              <a:t>HIV antibody </a:t>
            </a:r>
            <a:r>
              <a:rPr lang="en-US" sz="2800" b="1" dirty="0">
                <a:solidFill>
                  <a:schemeClr val="accent1">
                    <a:lumMod val="60000"/>
                    <a:lumOff val="40000"/>
                  </a:schemeClr>
                </a:solidFill>
                <a:cs typeface="Calibri"/>
              </a:rPr>
              <a:t>confirmation</a:t>
            </a:r>
            <a:r>
              <a:rPr lang="en-US" sz="2800" dirty="0">
                <a:cs typeface="Calibri"/>
              </a:rPr>
              <a:t>: Western blot</a:t>
            </a:r>
          </a:p>
          <a:p>
            <a:r>
              <a:rPr lang="en-US" sz="2800" dirty="0">
                <a:cs typeface="Calibri"/>
              </a:rPr>
              <a:t>Viral load</a:t>
            </a:r>
          </a:p>
          <a:p>
            <a:pPr lvl="1"/>
            <a:r>
              <a:rPr lang="en-US" sz="2800" dirty="0">
                <a:cs typeface="Calibri"/>
              </a:rPr>
              <a:t>Used for assessing effectiveness of antiviral medications</a:t>
            </a:r>
          </a:p>
          <a:p>
            <a:r>
              <a:rPr lang="en-US" sz="3000" dirty="0">
                <a:cs typeface="Calibri"/>
              </a:rPr>
              <a:t>CD4 count</a:t>
            </a:r>
          </a:p>
          <a:p>
            <a:pPr lvl="1"/>
            <a:r>
              <a:rPr lang="en-US" sz="2800" dirty="0">
                <a:cs typeface="Calibri"/>
              </a:rPr>
              <a:t>Perform when Western blot is positive</a:t>
            </a:r>
          </a:p>
          <a:p>
            <a:pPr lvl="1"/>
            <a:r>
              <a:rPr lang="en-US" sz="2800" dirty="0">
                <a:cs typeface="Calibri"/>
              </a:rPr>
              <a:t>Used for assessing the health of the client’s immune system</a:t>
            </a:r>
          </a:p>
          <a:p>
            <a:pPr lvl="1"/>
            <a:endParaRPr lang="en-US" sz="2800" dirty="0">
              <a:cs typeface="Calibri"/>
            </a:endParaRPr>
          </a:p>
          <a:p>
            <a:pPr marL="228600" lvl="1" indent="0">
              <a:buNone/>
            </a:pPr>
            <a:endParaRPr lang="en-US" dirty="0">
              <a:cs typeface="Calibri"/>
            </a:endParaRPr>
          </a:p>
          <a:p>
            <a:endParaRPr lang="en-US" dirty="0">
              <a:latin typeface="Calibri"/>
              <a:cs typeface="Calibri"/>
            </a:endParaRPr>
          </a:p>
          <a:p>
            <a:pPr lvl="1"/>
            <a:endParaRPr lang="en-US" dirty="0">
              <a:latin typeface="Calibri"/>
              <a:cs typeface="Calibri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38054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1">
                <a:tint val="98000"/>
              </a:schemeClr>
              <a:schemeClr val="bg1">
                <a:tint val="99000"/>
                <a:shade val="96000"/>
                <a:satMod val="105000"/>
              </a:schemeClr>
            </a:duotone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row of samples for medical testing">
            <a:extLst>
              <a:ext uri="{FF2B5EF4-FFF2-40B4-BE49-F238E27FC236}">
                <a16:creationId xmlns:a16="http://schemas.microsoft.com/office/drawing/2014/main" id="{ED56747D-49D1-5299-9CD9-50E59CC9F31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prstClr val="black"/>
              <a:schemeClr val="tx2">
                <a:tint val="45000"/>
                <a:satMod val="400000"/>
              </a:schemeClr>
            </a:duotone>
            <a:alphaModFix amt="35000"/>
          </a:blip>
          <a:srcRect b="25000"/>
          <a:stretch/>
        </p:blipFill>
        <p:spPr>
          <a:xfrm>
            <a:off x="20" y="10"/>
            <a:ext cx="12191979" cy="685798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AA466E7-B0C5-4D79-A427-4F9C658803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cs typeface="Calibri"/>
              </a:rPr>
              <a:t>HIV TESTING RESULTS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D85704-003E-4EB5-9597-3359920431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06844" y="2892907"/>
            <a:ext cx="4754880" cy="2865120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800" dirty="0">
                <a:cs typeface="Calibri"/>
              </a:rPr>
              <a:t>Positive results</a:t>
            </a:r>
            <a:endParaRPr lang="en-US" sz="2800" dirty="0"/>
          </a:p>
          <a:p>
            <a:pPr lvl="1"/>
            <a:r>
              <a:rPr lang="en-US" sz="2400" dirty="0">
                <a:cs typeface="Calibri"/>
              </a:rPr>
              <a:t>Psychological response</a:t>
            </a:r>
          </a:p>
          <a:p>
            <a:pPr lvl="1"/>
            <a:r>
              <a:rPr lang="en-US" sz="2400" dirty="0">
                <a:cs typeface="Calibri"/>
              </a:rPr>
              <a:t>Social and interpersonal consequences</a:t>
            </a:r>
          </a:p>
          <a:p>
            <a:pPr lvl="1"/>
            <a:r>
              <a:rPr lang="en-US" sz="2400" dirty="0">
                <a:cs typeface="Calibri"/>
              </a:rPr>
              <a:t>Begin treatment</a:t>
            </a:r>
          </a:p>
          <a:p>
            <a:pPr lvl="1"/>
            <a:r>
              <a:rPr lang="en-US" sz="2400" dirty="0">
                <a:cs typeface="Calibri"/>
              </a:rPr>
              <a:t>Ongoing counseling and education</a:t>
            </a:r>
          </a:p>
          <a:p>
            <a:pPr marL="0" indent="0">
              <a:buNone/>
            </a:pPr>
            <a:endParaRPr lang="en-US" dirty="0">
              <a:latin typeface="Calibri"/>
              <a:cs typeface="Calibri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B78391-F849-307C-E953-500EC7432B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32274" y="2892907"/>
            <a:ext cx="4754880" cy="3168151"/>
          </a:xfrm>
        </p:spPr>
        <p:txBody>
          <a:bodyPr>
            <a:normAutofit/>
          </a:bodyPr>
          <a:lstStyle/>
          <a:p>
            <a:r>
              <a:rPr lang="en-US" sz="2800" dirty="0"/>
              <a:t>Negative results</a:t>
            </a:r>
          </a:p>
          <a:p>
            <a:pPr lvl="1"/>
            <a:r>
              <a:rPr lang="en-US" sz="2400" dirty="0"/>
              <a:t>If ELISA test is negative, it may be repeated in weeks or months</a:t>
            </a:r>
          </a:p>
          <a:p>
            <a:pPr lvl="1"/>
            <a:r>
              <a:rPr lang="en-US" sz="2400" dirty="0"/>
              <a:t>False sense of security</a:t>
            </a:r>
          </a:p>
          <a:p>
            <a:pPr lvl="1"/>
            <a:r>
              <a:rPr lang="en-US" sz="2400" dirty="0"/>
              <a:t>Ongoing counseling and education</a:t>
            </a:r>
          </a:p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6B780F9-0EF4-86B7-3776-56FE4E6C394E}"/>
              </a:ext>
            </a:extLst>
          </p:cNvPr>
          <p:cNvSpPr txBox="1"/>
          <p:nvPr/>
        </p:nvSpPr>
        <p:spPr>
          <a:xfrm>
            <a:off x="1202919" y="2089227"/>
            <a:ext cx="100842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If initial ELISA test  is positive, it needs confirmation with Western blot test</a:t>
            </a:r>
          </a:p>
        </p:txBody>
      </p:sp>
    </p:spTree>
    <p:extLst>
      <p:ext uri="{BB962C8B-B14F-4D97-AF65-F5344CB8AC3E}">
        <p14:creationId xmlns:p14="http://schemas.microsoft.com/office/powerpoint/2010/main" val="932324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tint val="98000"/>
              </a:schemeClr>
              <a:schemeClr val="bg2">
                <a:tint val="99000"/>
                <a:shade val="96000"/>
                <a:satMod val="105000"/>
              </a:schemeClr>
            </a:duotone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4FD20FA-D55B-4631-9BA9-9D270AFB69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2059012"/>
            <a:ext cx="12188952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987A83D-FA2F-AAAA-15F5-8F0B615A9D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5806" y="2194560"/>
            <a:ext cx="4001729" cy="173934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80000"/>
              </a:lnSpc>
            </a:pPr>
            <a:r>
              <a:rPr lang="en-US" sz="4400" spc="150"/>
              <a:t>TREATMENT FOR HIV infection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EF2D61B-AD01-41B6-8269-7B39C16232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54035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2DC7493-E746-5E54-2A6C-2B5EB3B593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3600" y="236758"/>
            <a:ext cx="5809880" cy="6384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51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E6E37985-09B8-4F09-93C7-44CB3EDE52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26198"/>
            <a:ext cx="12192000" cy="600560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09793AE-E48E-4F4B-FBB2-86CA6BBE54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5380" y="745236"/>
            <a:ext cx="8041240" cy="5367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43761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9FD95A-96F3-4860-B588-7F47AC97F3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TREATMENT FOR HIV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327669-4B4B-4F7A-A3AA-22C16A6D7D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3900" y="2058305"/>
            <a:ext cx="10744200" cy="438059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800" dirty="0">
                <a:cs typeface="Calibri"/>
              </a:rPr>
              <a:t>Treatment and protocols are continually evolving and have made tremendous advances in recent years</a:t>
            </a:r>
          </a:p>
          <a:p>
            <a:r>
              <a:rPr lang="en-US" sz="2800" dirty="0">
                <a:cs typeface="Calibri"/>
              </a:rPr>
              <a:t>Pharmacotherapy with antiretroviral therapy (ART)</a:t>
            </a:r>
          </a:p>
          <a:p>
            <a:r>
              <a:rPr lang="en-US" sz="2800" dirty="0">
                <a:cs typeface="Calibri"/>
              </a:rPr>
              <a:t>Goals of ART therapy</a:t>
            </a:r>
          </a:p>
          <a:p>
            <a:pPr marL="690245" lvl="1" indent="-295275"/>
            <a:r>
              <a:rPr lang="en-US" sz="2400" dirty="0">
                <a:cs typeface="Calibri"/>
              </a:rPr>
              <a:t>Suppress HIV replication​</a:t>
            </a:r>
          </a:p>
          <a:p>
            <a:pPr marL="690245" lvl="1" indent="-295275"/>
            <a:r>
              <a:rPr lang="en-US" sz="2400" dirty="0">
                <a:cs typeface="Calibri"/>
              </a:rPr>
              <a:t>Reduce HIV-associated morbidity and prolong duration and quality of life​</a:t>
            </a:r>
          </a:p>
          <a:p>
            <a:pPr marL="690245" lvl="1" indent="-295275"/>
            <a:r>
              <a:rPr lang="en-US" sz="2400" dirty="0">
                <a:cs typeface="Calibri"/>
              </a:rPr>
              <a:t>Restore and preserve immunologic function​ of client</a:t>
            </a:r>
          </a:p>
          <a:p>
            <a:pPr marL="690245" lvl="1" indent="-295275"/>
            <a:r>
              <a:rPr lang="en-US" sz="2400" dirty="0">
                <a:cs typeface="Calibri"/>
              </a:rPr>
              <a:t>Prevent HIV transmission by reducing serum viral load</a:t>
            </a:r>
          </a:p>
          <a:p>
            <a:pPr marL="690245" lvl="1" indent="-295275"/>
            <a:r>
              <a:rPr lang="en-US" sz="2400" dirty="0">
                <a:cs typeface="Calibri"/>
              </a:rPr>
              <a:t>Use of combination therapy to prevent resistant HIV infection</a:t>
            </a:r>
          </a:p>
        </p:txBody>
      </p:sp>
    </p:spTree>
    <p:extLst>
      <p:ext uri="{BB962C8B-B14F-4D97-AF65-F5344CB8AC3E}">
        <p14:creationId xmlns:p14="http://schemas.microsoft.com/office/powerpoint/2010/main" val="40330276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B4E3ED-9420-4C0E-BF1C-90D8A5B987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Why is antiretroviral therapy (ART) compliance important?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4FFCA36C-3C53-AB52-E5D9-64C89CD44AC6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20699" y="2120901"/>
          <a:ext cx="10985501" cy="4343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0351008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5ADD7C-3749-CC48-C2BA-5BDC2355F8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508760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Combination drug therapy </a:t>
            </a:r>
            <a:br>
              <a:rPr lang="en-US" dirty="0"/>
            </a:br>
            <a:r>
              <a:rPr lang="en-US" dirty="0"/>
              <a:t>as Treatment for HIV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E94991-D2C8-F693-138F-9B6A9D848B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4120" y="2100580"/>
            <a:ext cx="6556780" cy="4473244"/>
          </a:xfrm>
        </p:spPr>
        <p:txBody>
          <a:bodyPr>
            <a:normAutofit/>
          </a:bodyPr>
          <a:lstStyle/>
          <a:p>
            <a:r>
              <a:rPr lang="en-US" sz="2800" dirty="0"/>
              <a:t>Multiple medication combinations are essential to prevent HIV resistance from developing</a:t>
            </a:r>
          </a:p>
          <a:p>
            <a:r>
              <a:rPr lang="en-US" sz="2800" dirty="0"/>
              <a:t>Medications have been combined in capsules for easier administration and reduce non-adherence</a:t>
            </a:r>
          </a:p>
          <a:p>
            <a:r>
              <a:rPr lang="en-US" sz="2800" dirty="0"/>
              <a:t>At least 2-3 medications are used in combination every day to suppress HIV replication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8410402-E6E9-1242-B0E7-345408C7437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621" r="18333" b="-1"/>
          <a:stretch/>
        </p:blipFill>
        <p:spPr>
          <a:xfrm>
            <a:off x="7849780" y="1822028"/>
            <a:ext cx="4342220" cy="5035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366218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A7C98-E4A7-80D2-517B-8A5D5C0392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Overview of medications used in art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6E85EA-FF36-016B-03D3-87711E7765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00" y="2011680"/>
            <a:ext cx="11353800" cy="4681220"/>
          </a:xfrm>
        </p:spPr>
        <p:txBody>
          <a:bodyPr>
            <a:normAutofit lnSpcReduction="10000"/>
          </a:bodyPr>
          <a:lstStyle/>
          <a:p>
            <a:r>
              <a:rPr lang="en-US" sz="2800" dirty="0"/>
              <a:t>Fusion inhibitors</a:t>
            </a:r>
          </a:p>
          <a:p>
            <a:pPr lvl="1"/>
            <a:r>
              <a:rPr lang="en-US" sz="2400" dirty="0"/>
              <a:t>Block the entry of HIV into cells</a:t>
            </a:r>
          </a:p>
          <a:p>
            <a:r>
              <a:rPr lang="en-US" sz="2800" dirty="0"/>
              <a:t>Nucleoside reverse transcriptase inhibitors</a:t>
            </a:r>
          </a:p>
          <a:p>
            <a:pPr lvl="1"/>
            <a:r>
              <a:rPr lang="en-US" sz="2400" dirty="0"/>
              <a:t>Block the conversion of HIV RNA to DNA</a:t>
            </a:r>
          </a:p>
          <a:p>
            <a:pPr lvl="1"/>
            <a:r>
              <a:rPr lang="en-US" sz="2400" dirty="0"/>
              <a:t>Prototype: zidovudine (AZT)</a:t>
            </a:r>
          </a:p>
          <a:p>
            <a:pPr lvl="2"/>
            <a:r>
              <a:rPr lang="en-US" sz="2000" dirty="0"/>
              <a:t>Used in pregnant women to prevent passing the HIV to unborn child </a:t>
            </a:r>
          </a:p>
          <a:p>
            <a:pPr lvl="2"/>
            <a:r>
              <a:rPr lang="en-US" sz="2000" dirty="0"/>
              <a:t>Also given to newborns to protect from HIV mother</a:t>
            </a:r>
          </a:p>
          <a:p>
            <a:r>
              <a:rPr lang="en-US" sz="2800" dirty="0"/>
              <a:t>Non-nucleoside reverse transcriptase inhibitors</a:t>
            </a:r>
          </a:p>
          <a:p>
            <a:pPr lvl="1"/>
            <a:r>
              <a:rPr lang="en-US" sz="2400" dirty="0"/>
              <a:t>Block the conversion of HIV RNA to DNA</a:t>
            </a:r>
          </a:p>
          <a:p>
            <a:r>
              <a:rPr lang="en-US" sz="2800" dirty="0"/>
              <a:t>Protease inhibitors</a:t>
            </a:r>
          </a:p>
          <a:p>
            <a:pPr lvl="1"/>
            <a:r>
              <a:rPr lang="en-US" sz="2400" dirty="0"/>
              <a:t>Blocks proteases from forming the final HIV protein products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35902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D585EA-6735-36DB-2130-6B6AEF0AD1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508760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ART: nursing management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8ADCD024-8BC8-127D-A929-5EC7B47E0D0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19731677"/>
              </p:ext>
            </p:extLst>
          </p:nvPr>
        </p:nvGraphicFramePr>
        <p:xfrm>
          <a:off x="317500" y="1993901"/>
          <a:ext cx="11493499" cy="45799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69398678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03D219-74B6-6FBC-C70C-9A1D922679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Pulmonary Manifestations of AIDS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1542A3-4BC5-F68C-DE9F-DC8C3A0153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8000" y="2011680"/>
            <a:ext cx="11201400" cy="4562144"/>
          </a:xfrm>
        </p:spPr>
        <p:txBody>
          <a:bodyPr>
            <a:normAutofit lnSpcReduction="10000"/>
          </a:bodyPr>
          <a:lstStyle/>
          <a:p>
            <a:r>
              <a:rPr lang="en-US" sz="2800" dirty="0"/>
              <a:t>Pneumocystis (PCP) pneumonia </a:t>
            </a:r>
          </a:p>
          <a:p>
            <a:pPr lvl="1"/>
            <a:r>
              <a:rPr lang="en-US" sz="2400" dirty="0"/>
              <a:t>Most common AIDS-related opportunistic infection </a:t>
            </a:r>
          </a:p>
          <a:p>
            <a:pPr lvl="1"/>
            <a:r>
              <a:rPr lang="en-US" sz="2400" dirty="0"/>
              <a:t>Initial symptoms may be nonspecific</a:t>
            </a:r>
          </a:p>
          <a:p>
            <a:pPr lvl="1"/>
            <a:r>
              <a:rPr lang="en-US" sz="2400" dirty="0"/>
              <a:t>Progressive dyspnea, fever, nonproductive cough, chest discomfort</a:t>
            </a:r>
          </a:p>
          <a:p>
            <a:pPr lvl="1"/>
            <a:r>
              <a:rPr lang="en-US" sz="2400" dirty="0"/>
              <a:t>If untreated, progresses to respiratory failure</a:t>
            </a:r>
          </a:p>
          <a:p>
            <a:r>
              <a:rPr lang="en-US" sz="2800" dirty="0"/>
              <a:t>Mycobacterium avium complex (MAC)</a:t>
            </a:r>
          </a:p>
          <a:p>
            <a:r>
              <a:rPr lang="en-US" sz="2800" dirty="0"/>
              <a:t>Tuberculosis</a:t>
            </a:r>
          </a:p>
          <a:p>
            <a:endParaRPr lang="en-US" sz="2400" dirty="0"/>
          </a:p>
          <a:p>
            <a:pPr marL="0" indent="0" algn="ctr">
              <a:buNone/>
            </a:pPr>
            <a:r>
              <a:rPr lang="en-US" sz="32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nursing assessments should be performed on the client’s respiratory system?</a:t>
            </a:r>
          </a:p>
        </p:txBody>
      </p:sp>
    </p:spTree>
    <p:extLst>
      <p:ext uri="{BB962C8B-B14F-4D97-AF65-F5344CB8AC3E}">
        <p14:creationId xmlns:p14="http://schemas.microsoft.com/office/powerpoint/2010/main" val="21943799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2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6E1232CA-F1A1-4361-A49F-8EAA874C9F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2059012"/>
            <a:ext cx="12188952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pic>
        <p:nvPicPr>
          <p:cNvPr id="5" name="Picture 4" descr="A person surrounded by bacteria&#10;&#10;Description automatically generated">
            <a:extLst>
              <a:ext uri="{FF2B5EF4-FFF2-40B4-BE49-F238E27FC236}">
                <a16:creationId xmlns:a16="http://schemas.microsoft.com/office/drawing/2014/main" id="{1B1BEC31-D5C1-2A70-604C-4BE4E35626C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70000"/>
          </a:blip>
          <a:srcRect t="7865" b="7865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A5BC2E4B-2FAE-4909-A51A-E667DEFC0C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048" y="2059012"/>
            <a:ext cx="12188952" cy="1828800"/>
          </a:xfrm>
          <a:prstGeom prst="rect">
            <a:avLst/>
          </a:prstGeom>
          <a:solidFill>
            <a:schemeClr val="tx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4E78AE3E-3350-E880-C5AC-786247E443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759" y="2166364"/>
            <a:ext cx="11471565" cy="1739347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>
              <a:lnSpc>
                <a:spcPct val="80000"/>
              </a:lnSpc>
            </a:pPr>
            <a:r>
              <a:rPr lang="en-US" b="1" spc="1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List and discuss variables that may affect the function of a client’s immune system. </a:t>
            </a:r>
            <a:br>
              <a:rPr lang="en-US" sz="3800" spc="150" dirty="0"/>
            </a:br>
            <a:endParaRPr lang="en-US" sz="3800" spc="15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870A052-911D-4DF7-B476-2104947A95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048" y="3887812"/>
            <a:ext cx="12188952" cy="457200"/>
          </a:xfrm>
          <a:prstGeom prst="rect">
            <a:avLst/>
          </a:prstGeom>
          <a:solidFill>
            <a:schemeClr val="tx2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11773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65EAB7-0EAA-1EEB-81C1-F338DD5172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100" y="284176"/>
            <a:ext cx="10756900" cy="1508760"/>
          </a:xfrm>
        </p:spPr>
        <p:txBody>
          <a:bodyPr/>
          <a:lstStyle/>
          <a:p>
            <a:r>
              <a:rPr lang="en-US" dirty="0"/>
              <a:t>Gastrointestinal manifestations of aids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51E45D-4720-082B-BE6F-EA4F70D671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011680"/>
            <a:ext cx="11201400" cy="4562144"/>
          </a:xfrm>
        </p:spPr>
        <p:txBody>
          <a:bodyPr>
            <a:normAutofit/>
          </a:bodyPr>
          <a:lstStyle/>
          <a:p>
            <a:r>
              <a:rPr lang="en-US" sz="2800" dirty="0"/>
              <a:t>Candidiasis</a:t>
            </a:r>
          </a:p>
          <a:p>
            <a:pPr lvl="1"/>
            <a:r>
              <a:rPr lang="en-US" sz="2400" dirty="0"/>
              <a:t>Oral, esophageal, stomach</a:t>
            </a:r>
          </a:p>
          <a:p>
            <a:r>
              <a:rPr lang="en-US" sz="2800" dirty="0"/>
              <a:t>Diarrhea from opportunistic infection</a:t>
            </a:r>
          </a:p>
          <a:p>
            <a:r>
              <a:rPr lang="en-US" sz="2800" dirty="0"/>
              <a:t>Wasting syndrome</a:t>
            </a:r>
          </a:p>
          <a:p>
            <a:pPr lvl="1"/>
            <a:r>
              <a:rPr lang="en-US" sz="2400" dirty="0"/>
              <a:t>Involuntary loss of more than 10% of body weight and loss of muscle, plus 30 days of either diarrhea or weakness and fever</a:t>
            </a:r>
          </a:p>
          <a:p>
            <a:pPr lvl="1"/>
            <a:endParaRPr lang="en-US" sz="2400" dirty="0"/>
          </a:p>
          <a:p>
            <a:pPr marL="0" indent="0" algn="ctr">
              <a:buNone/>
            </a:pPr>
            <a:r>
              <a:rPr lang="en-US" sz="32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nursing interventions and education should be provided for clients experiencing GI manifestations of AIDS?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40589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6414D-A48E-88E2-20C7-2B33B3C1C9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508760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Oncologic manifestations of aids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467512C-C74B-E59A-4DF6-8B0EEF5F7B4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356" r="23735" b="2"/>
          <a:stretch/>
        </p:blipFill>
        <p:spPr>
          <a:xfrm>
            <a:off x="483" y="1837524"/>
            <a:ext cx="4114317" cy="5020475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4CD7A8-8695-CBA9-689F-69DF5187A5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0400" y="2011680"/>
            <a:ext cx="7454899" cy="4562144"/>
          </a:xfrm>
        </p:spPr>
        <p:txBody>
          <a:bodyPr>
            <a:normAutofit/>
          </a:bodyPr>
          <a:lstStyle/>
          <a:p>
            <a:r>
              <a:rPr lang="en-US" sz="2800" dirty="0"/>
              <a:t>Kaposi Sarcoma (KS)</a:t>
            </a:r>
          </a:p>
          <a:p>
            <a:pPr lvl="1"/>
            <a:r>
              <a:rPr lang="en-US" sz="2400" dirty="0"/>
              <a:t>Brownish pink to deep purple skin lesions</a:t>
            </a:r>
          </a:p>
          <a:p>
            <a:pPr lvl="1"/>
            <a:r>
              <a:rPr lang="en-US" sz="2400" dirty="0"/>
              <a:t>May be flat or raised</a:t>
            </a:r>
          </a:p>
          <a:p>
            <a:pPr lvl="1"/>
            <a:r>
              <a:rPr lang="en-US" sz="2400" dirty="0"/>
              <a:t>Surrounded by ecchymosis and edema</a:t>
            </a:r>
          </a:p>
          <a:p>
            <a:pPr lvl="1"/>
            <a:r>
              <a:rPr lang="en-US" sz="2400" dirty="0"/>
              <a:t>Lesions cause discomfort, disfigurement, ulceration, and potential for infection</a:t>
            </a:r>
          </a:p>
          <a:p>
            <a:r>
              <a:rPr lang="en-US" sz="2800" dirty="0"/>
              <a:t>B-cell, Hodgkin, and non-Hodgkin lymphomas</a:t>
            </a:r>
          </a:p>
          <a:p>
            <a:pPr lvl="1"/>
            <a:r>
              <a:rPr lang="en-US" sz="2400" dirty="0"/>
              <a:t>Poor prognosis related the need for chemotherapy in a severely immunocompromised client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347798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B7766C-2AA0-BF45-E2D8-6F7FBF888A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neurologic manifestations of aids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67FF9F-DD8F-5FEC-8D5C-370A07BBD3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00" y="1930400"/>
            <a:ext cx="11518900" cy="4826000"/>
          </a:xfrm>
        </p:spPr>
        <p:txBody>
          <a:bodyPr>
            <a:normAutofit lnSpcReduction="10000"/>
          </a:bodyPr>
          <a:lstStyle/>
          <a:p>
            <a:r>
              <a:rPr lang="en-US" sz="2600" dirty="0"/>
              <a:t>HIV encephalopathy</a:t>
            </a:r>
          </a:p>
          <a:p>
            <a:pPr lvl="1"/>
            <a:r>
              <a:rPr lang="en-US" sz="2400" dirty="0"/>
              <a:t>Progressive cognitive, behavioral, and motor function decline</a:t>
            </a:r>
          </a:p>
          <a:p>
            <a:pPr lvl="1"/>
            <a:r>
              <a:rPr lang="en-US" sz="2400" dirty="0"/>
              <a:t>May lead to seizures</a:t>
            </a:r>
          </a:p>
          <a:p>
            <a:r>
              <a:rPr lang="en-US" sz="2600" dirty="0"/>
              <a:t>Cryptococcus Neoformans</a:t>
            </a:r>
          </a:p>
          <a:p>
            <a:pPr lvl="1"/>
            <a:r>
              <a:rPr lang="en-US" sz="2400" dirty="0"/>
              <a:t>Fungal infection that causes fever, headache, malaise, stiff neck, N/V, mental status changes, seizures </a:t>
            </a:r>
          </a:p>
          <a:p>
            <a:r>
              <a:rPr lang="en-US" sz="2600" dirty="0"/>
              <a:t>CMV (cytomegalovirus) retinitis</a:t>
            </a:r>
          </a:p>
          <a:p>
            <a:pPr lvl="1"/>
            <a:r>
              <a:rPr lang="en-US" sz="2400" dirty="0"/>
              <a:t>Herpes-type virus that can lead to visual impairment</a:t>
            </a:r>
          </a:p>
          <a:p>
            <a:r>
              <a:rPr lang="en-US" sz="2600" dirty="0"/>
              <a:t>Depression: High prevalence in clients with HIV/AIDS</a:t>
            </a:r>
            <a:endParaRPr lang="en-US" sz="2800" dirty="0"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en-US" sz="28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nursing interventions and education should be provided for clients experiencing neurologic manifestations of AIDS?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272979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E5CDEE-A672-48B2-A34E-CE7562F0CD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508760"/>
          </a:xfrm>
        </p:spPr>
        <p:txBody>
          <a:bodyPr>
            <a:normAutofit/>
          </a:bodyPr>
          <a:lstStyle/>
          <a:p>
            <a:r>
              <a:rPr lang="en-US" dirty="0"/>
              <a:t>Nursing management:</a:t>
            </a:r>
            <a:br>
              <a:rPr lang="en-US" dirty="0"/>
            </a:br>
            <a:r>
              <a:rPr lang="en-US" dirty="0"/>
              <a:t>opportunistic infections</a:t>
            </a:r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E81B18A9-DC3C-D036-12DD-1843FE3423C4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39700" y="1968501"/>
          <a:ext cx="11874499" cy="4724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0612804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B972422-B794-4FA8-BCC6-BAF6938A1B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14C847A-5F57-371C-61E6-D0A7721BE8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1325880"/>
            <a:ext cx="3089437" cy="4206240"/>
          </a:xfrm>
        </p:spPr>
        <p:txBody>
          <a:bodyPr>
            <a:normAutofit/>
          </a:bodyPr>
          <a:lstStyle/>
          <a:p>
            <a:pPr algn="r"/>
            <a:r>
              <a:rPr lang="en-US" sz="3200">
                <a:solidFill>
                  <a:schemeClr val="tx1"/>
                </a:solidFill>
              </a:rPr>
              <a:t>Nursing plan of care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9DE9E2B-5611-49C8-862E-AD4D43A8AA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5668" cy="482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296EC4F-8732-481B-94CB-C98E4EF297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059935" y="1836869"/>
            <a:ext cx="0" cy="318426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F7F034-6EFB-EC84-0580-A5DF3E4497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81668" y="1126067"/>
            <a:ext cx="6605331" cy="4605866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n-US" sz="32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Develop a plan of nursing care for a client diagnosed with HIV infection.  What are the priority nursing assessments and interventions?  What education would you provide?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19C7155-1644-4C60-B0B5-32B1800D60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375400"/>
            <a:ext cx="12195668" cy="482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71083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C8BEAE2-C1C6-4677-A0EF-4C89EEB4A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3" y="176109"/>
            <a:ext cx="12188952" cy="653143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3B1771A-C520-6075-0BBD-381DEC5437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466" y="1234070"/>
            <a:ext cx="10902501" cy="4415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77664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FB49CC-54FC-4A6C-9DBD-9FE7410BAC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508760"/>
          </a:xfrm>
        </p:spPr>
        <p:txBody>
          <a:bodyPr>
            <a:normAutofit/>
          </a:bodyPr>
          <a:lstStyle/>
          <a:p>
            <a:r>
              <a:rPr lang="en-US" dirty="0"/>
              <a:t>HIV/AIDS: emotional &amp; Ethical Concerns</a:t>
            </a:r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E1517D17-0128-CEF6-8CE2-4CFDC5F3E423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41300" y="1905001"/>
          <a:ext cx="11861799" cy="485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2648387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8F7228-2D1D-5418-11FC-7ABB54BA2A5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Infectious diseases</a:t>
            </a:r>
          </a:p>
        </p:txBody>
      </p:sp>
    </p:spTree>
    <p:extLst>
      <p:ext uri="{BB962C8B-B14F-4D97-AF65-F5344CB8AC3E}">
        <p14:creationId xmlns:p14="http://schemas.microsoft.com/office/powerpoint/2010/main" val="119430483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59FBAC-41F1-F0B5-74C0-AB97D18341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508760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Methicillin-Resistant Staphylococcus Aureus (</a:t>
            </a:r>
            <a:r>
              <a:rPr lang="en-US" dirty="0" err="1"/>
              <a:t>mrsa</a:t>
            </a:r>
            <a:r>
              <a:rPr lang="en-US" dirty="0"/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B66E4F-D1E9-3517-74B6-5AEC337847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300" y="2011680"/>
            <a:ext cx="7620000" cy="4562144"/>
          </a:xfrm>
        </p:spPr>
        <p:txBody>
          <a:bodyPr>
            <a:normAutofit/>
          </a:bodyPr>
          <a:lstStyle/>
          <a:p>
            <a:r>
              <a:rPr lang="en-US" sz="2800" dirty="0"/>
              <a:t>Easily colonizes on skin</a:t>
            </a:r>
          </a:p>
          <a:p>
            <a:r>
              <a:rPr lang="en-US" sz="2800" dirty="0"/>
              <a:t>Individual serves as a reservoir for MRSA transmission to others</a:t>
            </a:r>
          </a:p>
          <a:p>
            <a:r>
              <a:rPr lang="en-US" sz="2800" dirty="0"/>
              <a:t>Infection can spread to wounds or immunocompromised clients</a:t>
            </a:r>
            <a:endParaRPr lang="en-US" sz="2800" dirty="0">
              <a:cs typeface="Calibri"/>
            </a:endParaRPr>
          </a:p>
          <a:p>
            <a:r>
              <a:rPr lang="en-US" sz="2800" dirty="0">
                <a:cs typeface="Calibri"/>
              </a:rPr>
              <a:t>Treated with mupirocin ointment if not extensive, or IV vancomycin if severe or systemic</a:t>
            </a:r>
            <a:endParaRPr lang="en-US" sz="2800" dirty="0"/>
          </a:p>
          <a:p>
            <a:r>
              <a:rPr lang="en-US" sz="2800" dirty="0"/>
              <a:t>Admission screenings</a:t>
            </a:r>
          </a:p>
          <a:p>
            <a:r>
              <a:rPr lang="en-US" sz="2800" dirty="0"/>
              <a:t>Contact isolation recommended by CDC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BD0D68A-9A14-5293-0B23-A18DF2FF1E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51316" y="2957906"/>
            <a:ext cx="3045384" cy="2288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41472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147532-5316-1EF4-9EA6-6EC23525FF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508760"/>
          </a:xfrm>
        </p:spPr>
        <p:txBody>
          <a:bodyPr>
            <a:normAutofit/>
          </a:bodyPr>
          <a:lstStyle/>
          <a:p>
            <a:pPr algn="r"/>
            <a:r>
              <a:rPr lang="en-US" dirty="0"/>
              <a:t>Vancomycin-Resistant Enterococcus (VRE)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7E05B15E-2335-CBDA-3478-470E3AF2DD11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06401" y="1968500"/>
          <a:ext cx="11455400" cy="46053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140726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ADFBA8-3BB8-4E66-841A-159A9B618C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300" y="284176"/>
            <a:ext cx="11391900" cy="1508760"/>
          </a:xfrm>
        </p:spPr>
        <p:txBody>
          <a:bodyPr/>
          <a:lstStyle/>
          <a:p>
            <a:pPr algn="ctr"/>
            <a:r>
              <a:rPr lang="en-US" b="1" dirty="0"/>
              <a:t>Interpretation of Leukocyte (WBC) values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6E50B4-F56F-4F32-BD6C-8BD78FC46A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6900" y="2311399"/>
            <a:ext cx="10020300" cy="426242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600" dirty="0"/>
              <a:t>What is the expected range for WBCs?</a:t>
            </a:r>
          </a:p>
          <a:p>
            <a:r>
              <a:rPr lang="en-US" sz="3600" dirty="0"/>
              <a:t>Define leukopenia.</a:t>
            </a:r>
          </a:p>
          <a:p>
            <a:r>
              <a:rPr lang="en-US" sz="3600" dirty="0"/>
              <a:t>Define leukocytosis.</a:t>
            </a:r>
          </a:p>
          <a:p>
            <a:r>
              <a:rPr lang="en-US" sz="3600" dirty="0"/>
              <a:t>What is a “left shift” of WBCs?</a:t>
            </a:r>
          </a:p>
          <a:p>
            <a:r>
              <a:rPr lang="en-US" sz="3600" dirty="0"/>
              <a:t>Define neutropenia.</a:t>
            </a:r>
          </a:p>
          <a:p>
            <a:r>
              <a:rPr lang="en-US" sz="3600" dirty="0"/>
              <a:t>Contrast leukopenia and neutropenia. </a:t>
            </a:r>
          </a:p>
        </p:txBody>
      </p:sp>
    </p:spTree>
    <p:extLst>
      <p:ext uri="{BB962C8B-B14F-4D97-AF65-F5344CB8AC3E}">
        <p14:creationId xmlns:p14="http://schemas.microsoft.com/office/powerpoint/2010/main" val="247461509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938C3D-B806-4B14-5295-EA90EF471A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508760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Central Line Associated Blood Stream Infection (CLABSI)</a:t>
            </a:r>
          </a:p>
        </p:txBody>
      </p:sp>
      <p:pic>
        <p:nvPicPr>
          <p:cNvPr id="4" name="Picture 3" descr="A nurse putting on a patient's chest&#10;&#10;Description automatically generated">
            <a:extLst>
              <a:ext uri="{FF2B5EF4-FFF2-40B4-BE49-F238E27FC236}">
                <a16:creationId xmlns:a16="http://schemas.microsoft.com/office/drawing/2014/main" id="{7F0512B9-CE3F-DB25-FC40-38E498E6344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tretch/>
        </p:blipFill>
        <p:spPr>
          <a:xfrm>
            <a:off x="479018" y="2551854"/>
            <a:ext cx="6130569" cy="3448445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34B5FD-A967-B4D6-AF68-44E8CC0F74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53301" y="2806700"/>
            <a:ext cx="4483100" cy="35941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2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What nursing interventions should be implemented to prevent central line associated blood stream infections?</a:t>
            </a:r>
          </a:p>
        </p:txBody>
      </p:sp>
    </p:spTree>
    <p:extLst>
      <p:ext uri="{BB962C8B-B14F-4D97-AF65-F5344CB8AC3E}">
        <p14:creationId xmlns:p14="http://schemas.microsoft.com/office/powerpoint/2010/main" val="225662021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429AB8E-FD23-4C55-A537-D73BC95932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125497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64DF054-CB78-4AEE-8DE2-CAC0135D09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29910" y="176109"/>
            <a:ext cx="6059524" cy="1645919"/>
          </a:xfrm>
          <a:prstGeom prst="rect">
            <a:avLst/>
          </a:prstGeom>
          <a:solidFill>
            <a:schemeClr val="tx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04DA7D-3CAB-5882-8063-D7670AC7F3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49960" y="284176"/>
            <a:ext cx="5526139" cy="1508760"/>
          </a:xfrm>
        </p:spPr>
        <p:txBody>
          <a:bodyPr>
            <a:normAutofit/>
          </a:bodyPr>
          <a:lstStyle/>
          <a:p>
            <a:r>
              <a:rPr lang="en-US" sz="3600" dirty="0"/>
              <a:t>Catheter Associated Urinary tract infection (CAUTI)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C452A94-2C6E-6247-A39C-AA7BA0B7DE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059" y="2165878"/>
            <a:ext cx="5052488" cy="2526244"/>
          </a:xfrm>
          <a:prstGeom prst="rect">
            <a:avLst/>
          </a:prstGeom>
          <a:ln w="38100">
            <a:solidFill>
              <a:schemeClr val="bg1">
                <a:lumMod val="95000"/>
                <a:lumOff val="5000"/>
              </a:schemeClr>
            </a:solidFill>
          </a:ln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308EA2-FDA5-3E41-D46A-C8BB97357B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4363" y="2578100"/>
            <a:ext cx="5090578" cy="363982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2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nursing interventions should be implemented to prevent catheter associated urinary tract infections?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105185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tint val="98000"/>
              </a:schemeClr>
              <a:schemeClr val="bg2">
                <a:tint val="99000"/>
                <a:shade val="96000"/>
                <a:satMod val="105000"/>
              </a:schemeClr>
            </a:duotone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F09D1B3-0D34-43D1-B4F7-E78AA6499B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125497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66D837A-CA32-402B-8E7C-2CA9F58B88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29910" y="176109"/>
            <a:ext cx="6059524" cy="1645919"/>
          </a:xfrm>
          <a:prstGeom prst="rect">
            <a:avLst/>
          </a:prstGeom>
          <a:solidFill>
            <a:schemeClr val="tx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3DD8E43-E0BF-C516-5AAC-36D30D0D26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49961" y="284176"/>
            <a:ext cx="5094980" cy="1508760"/>
          </a:xfrm>
        </p:spPr>
        <p:txBody>
          <a:bodyPr>
            <a:normAutofit/>
          </a:bodyPr>
          <a:lstStyle/>
          <a:p>
            <a:pPr algn="ctr"/>
            <a:r>
              <a:rPr lang="en-US" sz="3600" dirty="0"/>
              <a:t>Ventilator Associated Pneumonia (VAP)</a:t>
            </a:r>
          </a:p>
        </p:txBody>
      </p:sp>
      <p:pic>
        <p:nvPicPr>
          <p:cNvPr id="4" name="Picture 3" descr="A diagram of a person's body&#10;&#10;Description automatically generated">
            <a:extLst>
              <a:ext uri="{FF2B5EF4-FFF2-40B4-BE49-F238E27FC236}">
                <a16:creationId xmlns:a16="http://schemas.microsoft.com/office/drawing/2014/main" id="{8D9FE364-C123-B6AF-7B16-784C38429E3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7555" r="-1" b="-1"/>
          <a:stretch/>
        </p:blipFill>
        <p:spPr>
          <a:xfrm>
            <a:off x="634275" y="598634"/>
            <a:ext cx="4851141" cy="5619286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F02665-2036-C84F-C3FB-B62710F57A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4363" y="2679700"/>
            <a:ext cx="5090578" cy="353822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2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nursing interventions should be implemented to prevent ventilator associated pneumonia?</a:t>
            </a:r>
          </a:p>
          <a:p>
            <a:pPr marL="0" indent="0">
              <a:buNone/>
            </a:pP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8892499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88ACAF6-824B-47F8-9BA9-9DF408D12C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F0ABD22-E718-4E10-A607-BF536ADB08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40358" y="0"/>
            <a:ext cx="4651642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A5137608-E7EC-4E53-9D7D-D65290F948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40358" y="2224216"/>
            <a:ext cx="4651642" cy="173818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EED6A7-C984-D7B8-9A72-702AEBD5B2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63070" y="2338928"/>
            <a:ext cx="4134677" cy="1508760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solidFill>
                  <a:schemeClr val="tx2"/>
                </a:solidFill>
              </a:rPr>
              <a:t>Diarrheal diseases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D96B2731-0CAE-B025-E861-FF606B0EBB67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19654" y="425450"/>
          <a:ext cx="6638104" cy="60071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1567300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7C1552-D606-D220-64F9-65F85337B7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Common Diarrheal diseases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238E5C04-6239-F470-7A1B-CBB4F13B0C59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55600" y="1968500"/>
          <a:ext cx="11582400" cy="4699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5040429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FDFB4F-E52C-B36C-DA9A-FDA691C2FC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Diarrheal diseases: </a:t>
            </a:r>
            <a:br>
              <a:rPr lang="en-US" dirty="0"/>
            </a:br>
            <a:r>
              <a:rPr lang="en-US" dirty="0"/>
              <a:t>nursing management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41EFD4-E8AF-1D73-BF00-96499D6F0D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2919" y="3073400"/>
            <a:ext cx="9784080" cy="3144520"/>
          </a:xfrm>
        </p:spPr>
        <p:txBody>
          <a:bodyPr/>
          <a:lstStyle/>
          <a:p>
            <a:pPr marL="0" indent="0" algn="ctr">
              <a:buNone/>
            </a:pPr>
            <a:r>
              <a:rPr lang="en-US" sz="3200" dirty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nursing assessments should be done and what interventions should be implemented to treat and prevent diarrheal disease?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926688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5FE9B6-0165-4B23-12F7-1562812E60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2641" y="284176"/>
            <a:ext cx="6522720" cy="1508760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Emerging infectious diseases </a:t>
            </a:r>
            <a:endParaRPr lang="en-US">
              <a:highlight>
                <a:srgbClr val="FFFF00"/>
              </a:highligh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20EB74-5F54-F9A5-A39B-0FCA84E60E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183" y="2011680"/>
            <a:ext cx="6606138" cy="4562144"/>
          </a:xfrm>
        </p:spPr>
        <p:txBody>
          <a:bodyPr>
            <a:normAutofit lnSpcReduction="10000"/>
          </a:bodyPr>
          <a:lstStyle/>
          <a:p>
            <a:r>
              <a:rPr lang="en-US" sz="2800" dirty="0"/>
              <a:t>Zika virus – global reduction in worldwide cases since 2017</a:t>
            </a:r>
          </a:p>
          <a:p>
            <a:r>
              <a:rPr lang="en-US" sz="2800" dirty="0"/>
              <a:t>West Nile virus – leading cause of mosquito-borne disease in the U.S.</a:t>
            </a:r>
          </a:p>
          <a:p>
            <a:r>
              <a:rPr lang="en-US" sz="2800" dirty="0"/>
              <a:t>Ebola virus disease – rare but severe, often fatal illness (50%)</a:t>
            </a:r>
          </a:p>
          <a:p>
            <a:pPr lvl="1"/>
            <a:r>
              <a:rPr lang="en-US" sz="2800" dirty="0"/>
              <a:t>Worldwide outbreak in 2014</a:t>
            </a:r>
          </a:p>
          <a:p>
            <a:r>
              <a:rPr lang="en-US" sz="2800" dirty="0"/>
              <a:t>Legionnaires Disease – multisystem illness that includes pneumonia and respiratory symptoms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89CAD06-A826-4E71-96F0-6BF66776FE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56888" y="0"/>
            <a:ext cx="463099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0E74FF4-A345-E695-8CA5-4BCAAE7FC4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91164" y="1450327"/>
            <a:ext cx="3374654" cy="189824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6497769-06B9-69FC-1F05-9E3E760FFE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80188" y="3504370"/>
            <a:ext cx="3385630" cy="2259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19204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E00205-8CD6-CBBC-25E5-9B4654BB8D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4300" y="313268"/>
            <a:ext cx="10123399" cy="1508760"/>
          </a:xfrm>
        </p:spPr>
        <p:txBody>
          <a:bodyPr>
            <a:normAutofit/>
          </a:bodyPr>
          <a:lstStyle/>
          <a:p>
            <a:r>
              <a:rPr lang="en-US" dirty="0"/>
              <a:t>Emerging infectious diseases: covid-19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563D372-43A9-886C-BF8F-2EF43D7041C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989" r="22627" b="-1"/>
          <a:stretch/>
        </p:blipFill>
        <p:spPr>
          <a:xfrm>
            <a:off x="483" y="1822028"/>
            <a:ext cx="4342417" cy="5035972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FEEDE0-A217-006C-491C-0847BF3D2C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21200" y="2011680"/>
            <a:ext cx="7569200" cy="4744720"/>
          </a:xfrm>
        </p:spPr>
        <p:txBody>
          <a:bodyPr>
            <a:normAutofit fontScale="92500" lnSpcReduction="10000"/>
          </a:bodyPr>
          <a:lstStyle/>
          <a:p>
            <a:r>
              <a:rPr lang="en-US" sz="2400" dirty="0"/>
              <a:t>SARS-CoV-2 is primarily transmitted by close contact through droplets and aerosolized particles.</a:t>
            </a:r>
          </a:p>
          <a:p>
            <a:r>
              <a:rPr lang="en-US" sz="2400" dirty="0"/>
              <a:t>CDC recommendations include all PPE measures be taken including contact, airborne, and droplet precautions.</a:t>
            </a:r>
          </a:p>
          <a:p>
            <a:r>
              <a:rPr lang="en-US" sz="2400" dirty="0"/>
              <a:t>Primary prevention methods, like vaccination, should be included in nursing education.</a:t>
            </a:r>
          </a:p>
          <a:p>
            <a:r>
              <a:rPr lang="en-US" sz="2400" dirty="0"/>
              <a:t>Adults aged 65+ years, pregnancy, immunosuppression, and chronic lung disease increase risk of severe disease</a:t>
            </a:r>
          </a:p>
          <a:p>
            <a:r>
              <a:rPr lang="en-US" sz="2400" dirty="0"/>
              <a:t>Wide spectrum of clinical manifestations</a:t>
            </a:r>
          </a:p>
          <a:p>
            <a:r>
              <a:rPr lang="en-US" sz="2400" dirty="0"/>
              <a:t>About 80% of clients with mild symptoms can be managed at home</a:t>
            </a:r>
          </a:p>
          <a:p>
            <a:r>
              <a:rPr lang="en-US" sz="2400" dirty="0"/>
              <a:t>Severe disease may require oxygen and ventilatory support</a:t>
            </a:r>
          </a:p>
          <a:p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48167619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3CECA47-2230-A3A0-AA9A-9281F20B8A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immunizations</a:t>
            </a:r>
          </a:p>
        </p:txBody>
      </p:sp>
    </p:spTree>
    <p:extLst>
      <p:ext uri="{BB962C8B-B14F-4D97-AF65-F5344CB8AC3E}">
        <p14:creationId xmlns:p14="http://schemas.microsoft.com/office/powerpoint/2010/main" val="140612296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F837BD-E597-5E8C-01D6-A642D4D3D4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immunizations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52574B-2914-33C2-66EA-B450ADCB1A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1944" y="2011680"/>
            <a:ext cx="4754880" cy="4562144"/>
          </a:xfrm>
        </p:spPr>
        <p:txBody>
          <a:bodyPr>
            <a:normAutofit fontScale="92500"/>
          </a:bodyPr>
          <a:lstStyle/>
          <a:p>
            <a:r>
              <a:rPr lang="en-US" sz="2600" dirty="0"/>
              <a:t>Administration of vaccine causes production of specific protective antibodies</a:t>
            </a:r>
          </a:p>
          <a:p>
            <a:r>
              <a:rPr lang="en-US" sz="2600" dirty="0"/>
              <a:t>Contraindications</a:t>
            </a:r>
          </a:p>
          <a:p>
            <a:pPr marL="383540" lvl="1"/>
            <a:r>
              <a:rPr lang="en-US" sz="2600" dirty="0"/>
              <a:t>Previous serious reaction to vaccine</a:t>
            </a:r>
            <a:endParaRPr lang="en-US" sz="2600" dirty="0">
              <a:cs typeface="Calibri" panose="020F0502020204030204"/>
            </a:endParaRPr>
          </a:p>
          <a:p>
            <a:pPr marL="383540" lvl="1"/>
            <a:r>
              <a:rPr lang="en-US" sz="2600" dirty="0"/>
              <a:t>Some live vaccines contraindicated in severely immunosuppressed individuals and during pregnancy</a:t>
            </a:r>
          </a:p>
          <a:p>
            <a:pPr marL="0" indent="0">
              <a:buNone/>
            </a:pPr>
            <a:r>
              <a:rPr lang="en-US" sz="2600" dirty="0">
                <a:cs typeface="Calibri" panose="020F0502020204030204"/>
                <a:hlinkClick r:id="rId3"/>
              </a:rPr>
              <a:t>CDC Adult Immunization Schedule by Age</a:t>
            </a:r>
            <a:endParaRPr lang="en-US" sz="2600" dirty="0">
              <a:cs typeface="Calibri" panose="020F0502020204030204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E908BD-533D-FC9C-5A44-68DCEF7280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30390" y="2011680"/>
            <a:ext cx="5289665" cy="4562144"/>
          </a:xfrm>
        </p:spPr>
        <p:txBody>
          <a:bodyPr>
            <a:normAutofit fontScale="92500"/>
          </a:bodyPr>
          <a:lstStyle/>
          <a:p>
            <a:pPr marL="154940"/>
            <a:r>
              <a:rPr lang="en-US" sz="2600" dirty="0">
                <a:cs typeface="Calibri" panose="020F0502020204030204"/>
              </a:rPr>
              <a:t>Adult vaccines</a:t>
            </a:r>
          </a:p>
          <a:p>
            <a:pPr marL="383540" lvl="1"/>
            <a:r>
              <a:rPr lang="en-US" sz="2400" b="1" dirty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anose="020F0502020204030204"/>
              </a:rPr>
              <a:t>Influenza - yearly</a:t>
            </a:r>
          </a:p>
          <a:p>
            <a:pPr marL="383540" lvl="1"/>
            <a:r>
              <a:rPr lang="en-US" sz="2400" dirty="0">
                <a:cs typeface="Calibri" panose="020F0502020204030204"/>
              </a:rPr>
              <a:t>Herpes zoster (shingles)</a:t>
            </a:r>
          </a:p>
          <a:p>
            <a:pPr marL="383540" lvl="1"/>
            <a:r>
              <a:rPr lang="en-US" sz="2400" dirty="0">
                <a:cs typeface="Calibri" panose="020F0502020204030204"/>
              </a:rPr>
              <a:t>COVID-19</a:t>
            </a:r>
          </a:p>
          <a:p>
            <a:pPr marL="383540" lvl="1"/>
            <a:r>
              <a:rPr lang="en-US" sz="2400" dirty="0">
                <a:cs typeface="Calibri" panose="020F0502020204030204"/>
              </a:rPr>
              <a:t>Tetanus</a:t>
            </a:r>
          </a:p>
          <a:p>
            <a:pPr marL="383540" lvl="1"/>
            <a:r>
              <a:rPr lang="en-US" sz="2400" dirty="0">
                <a:cs typeface="Calibri" panose="020F0502020204030204"/>
              </a:rPr>
              <a:t>Pneumococcal</a:t>
            </a:r>
          </a:p>
          <a:p>
            <a:pPr marL="383540" lvl="1"/>
            <a:r>
              <a:rPr lang="en-US" sz="2400" dirty="0">
                <a:cs typeface="Calibri" panose="020F0502020204030204"/>
              </a:rPr>
              <a:t>Meningococcal</a:t>
            </a:r>
          </a:p>
          <a:p>
            <a:pPr marL="383540" lvl="1"/>
            <a:r>
              <a:rPr lang="en-US" sz="2400" dirty="0">
                <a:cs typeface="Calibri" panose="020F0502020204030204"/>
              </a:rPr>
              <a:t>Hepatitis A &amp; B</a:t>
            </a:r>
          </a:p>
          <a:p>
            <a:pPr marL="383540" lvl="1"/>
            <a:r>
              <a:rPr lang="en-US" sz="2400" dirty="0">
                <a:cs typeface="Calibri" panose="020F0502020204030204"/>
              </a:rPr>
              <a:t>All healthcare workers should have documented immunity from MMR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09479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BC286D-5299-4D5F-B028-CF0B21D842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latin typeface="Calibri"/>
                <a:cs typeface="Calibri"/>
              </a:rPr>
              <a:t>Neutropenic precautions</a:t>
            </a:r>
            <a:br>
              <a:rPr lang="en-US" b="1">
                <a:latin typeface="Calibri"/>
              </a:rPr>
            </a:br>
            <a:r>
              <a:rPr lang="en-US" b="1">
                <a:latin typeface="Calibri"/>
                <a:cs typeface="Calibri"/>
              </a:rPr>
              <a:t>(protective environment)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F215CF-8E12-4FAE-878D-859E3249D1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6100" y="2662224"/>
            <a:ext cx="11099800" cy="350997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600" dirty="0">
                <a:latin typeface="Calibri"/>
                <a:ea typeface="Cambria"/>
                <a:cs typeface="Calibri"/>
              </a:rPr>
              <a:t>What client population has the highest risk for developing neutropenia?</a:t>
            </a:r>
          </a:p>
          <a:p>
            <a:endParaRPr lang="en-US" sz="3600" dirty="0">
              <a:latin typeface="Calibri"/>
              <a:ea typeface="Cambria"/>
              <a:cs typeface="Calibri"/>
            </a:endParaRPr>
          </a:p>
          <a:p>
            <a:r>
              <a:rPr lang="en-US" sz="3600" dirty="0">
                <a:latin typeface="Calibri"/>
                <a:ea typeface="Cambria"/>
                <a:cs typeface="Calibri"/>
              </a:rPr>
              <a:t>Discuss the nurse’s role when implementing neutropenic precautions.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4CA0F19-2237-400A-83CC-0404A11685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61628" y="284176"/>
            <a:ext cx="3220797" cy="1428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96130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tint val="98000"/>
              </a:schemeClr>
              <a:schemeClr val="bg2">
                <a:tint val="99000"/>
                <a:shade val="96000"/>
                <a:satMod val="105000"/>
              </a:schemeClr>
            </a:duotone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6E1232CA-F1A1-4361-A49F-8EAA874C9F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2059012"/>
            <a:ext cx="12188952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FEDD90E-756D-4F1F-9543-2D8450E5C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3657600"/>
            <a:ext cx="12188952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C958A91-114E-CD97-CEEC-FB2722221F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759" y="3794760"/>
            <a:ext cx="11471565" cy="173934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>
                <a:solidFill>
                  <a:schemeClr val="bg2"/>
                </a:solidFill>
              </a:rPr>
              <a:t>Questions?</a:t>
            </a:r>
          </a:p>
        </p:txBody>
      </p:sp>
      <p:pic>
        <p:nvPicPr>
          <p:cNvPr id="7" name="Picture 6" descr="Yellow question mark">
            <a:extLst>
              <a:ext uri="{FF2B5EF4-FFF2-40B4-BE49-F238E27FC236}">
                <a16:creationId xmlns:a16="http://schemas.microsoft.com/office/drawing/2014/main" id="{4279080F-5F96-FCB5-6A2C-0EA536E9252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6593" b="33408"/>
          <a:stretch/>
        </p:blipFill>
        <p:spPr>
          <a:xfrm>
            <a:off x="20" y="10"/>
            <a:ext cx="12191980" cy="3657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18581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14E1D1-2E79-C061-9292-04B8CF4AEB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 review: </a:t>
            </a:r>
            <a:br>
              <a:rPr lang="en-US" dirty="0"/>
            </a:br>
            <a:r>
              <a:rPr lang="en-US" dirty="0"/>
              <a:t>isolation precautions</a:t>
            </a:r>
          </a:p>
        </p:txBody>
      </p:sp>
    </p:spTree>
    <p:extLst>
      <p:ext uri="{BB962C8B-B14F-4D97-AF65-F5344CB8AC3E}">
        <p14:creationId xmlns:p14="http://schemas.microsoft.com/office/powerpoint/2010/main" val="392472011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9371D9-3FE0-0195-0107-AE0C1D7459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7604"/>
            <a:ext cx="4744720" cy="1640536"/>
          </a:xfrm>
        </p:spPr>
        <p:txBody>
          <a:bodyPr>
            <a:noAutofit/>
          </a:bodyPr>
          <a:lstStyle/>
          <a:p>
            <a:pPr algn="ctr"/>
            <a:r>
              <a:rPr lang="en-US" sz="3600" dirty="0"/>
              <a:t>resources for infection control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F49F00-A51B-035A-9D78-A0BBB24589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0200" y="2011680"/>
            <a:ext cx="4247002" cy="4638716"/>
          </a:xfrm>
        </p:spPr>
        <p:txBody>
          <a:bodyPr>
            <a:normAutofit lnSpcReduction="10000"/>
          </a:bodyPr>
          <a:lstStyle/>
          <a:p>
            <a:r>
              <a:rPr lang="en-US" sz="2400" dirty="0"/>
              <a:t>World Health Organization (WHO)</a:t>
            </a:r>
          </a:p>
          <a:p>
            <a:r>
              <a:rPr lang="en-US" sz="2400" dirty="0"/>
              <a:t>Centers for Disease Control and Prevention (CDC)</a:t>
            </a:r>
          </a:p>
          <a:p>
            <a:r>
              <a:rPr lang="en-US" sz="2400" dirty="0"/>
              <a:t>Occupational Safety and Health Administration (OSHA)</a:t>
            </a:r>
          </a:p>
          <a:p>
            <a:r>
              <a:rPr lang="en-US" sz="2400" dirty="0"/>
              <a:t>The Joint Commission (TJC)</a:t>
            </a:r>
          </a:p>
          <a:p>
            <a:r>
              <a:rPr lang="en-US" sz="2400" dirty="0"/>
              <a:t>Local agencies (health departments)</a:t>
            </a:r>
          </a:p>
          <a:p>
            <a:r>
              <a:rPr lang="en-US" sz="2400" dirty="0"/>
              <a:t>Hospital/facility infection control specialists and facility policies</a:t>
            </a:r>
          </a:p>
          <a:p>
            <a:endParaRPr lang="en-US" sz="18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CF8E9E-4AD6-411B-9848-34B004B6C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44720" y="0"/>
            <a:ext cx="744728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42BDEDF-E10C-4EEB-9857-48853FC2BD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6275" y="534114"/>
            <a:ext cx="3490790" cy="5888739"/>
          </a:xfrm>
          <a:prstGeom prst="rect">
            <a:avLst/>
          </a:prstGeom>
          <a:solidFill>
            <a:srgbClr val="FFFFFF"/>
          </a:solidFill>
          <a:ln w="127000" cmpd="sng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FA476C3-ED62-6D0B-46B6-F4E195B2C2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0882" y="1894151"/>
            <a:ext cx="3168665" cy="3168665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78C1C4C0-0920-4955-9A43-98393FF020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94359" y="534115"/>
            <a:ext cx="2914267" cy="2497756"/>
          </a:xfrm>
          <a:prstGeom prst="rect">
            <a:avLst/>
          </a:prstGeom>
          <a:solidFill>
            <a:srgbClr val="FFFFFF"/>
          </a:solidFill>
          <a:ln w="127000" cmpd="sng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013821C-58A3-0CCE-7771-BFCAAFDC9F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53961" y="1355487"/>
            <a:ext cx="2591268" cy="829205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5F640D12-1950-4CDD-9CAA-FBBB6DE406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94359" y="3192739"/>
            <a:ext cx="2914267" cy="3230115"/>
          </a:xfrm>
          <a:prstGeom prst="rect">
            <a:avLst/>
          </a:prstGeom>
          <a:solidFill>
            <a:srgbClr val="FFFFFF"/>
          </a:solidFill>
          <a:ln w="127000" cmpd="sng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4AA380E-268E-4773-E115-B07C4503D7C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53961" y="4079001"/>
            <a:ext cx="2591268" cy="1457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44584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tint val="98000"/>
              </a:schemeClr>
              <a:schemeClr val="bg2">
                <a:tint val="99000"/>
                <a:shade val="96000"/>
                <a:satMod val="105000"/>
              </a:schemeClr>
            </a:duotone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4FD20FA-D55B-4631-9BA9-9D270AFB69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2059012"/>
            <a:ext cx="12188952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B73A4D3-31CE-34EE-2CCF-1FED1C41B0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5806" y="2194560"/>
            <a:ext cx="4001729" cy="173934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80000"/>
              </a:lnSpc>
            </a:pPr>
            <a:r>
              <a:rPr lang="en-US" spc="150" dirty="0"/>
              <a:t>Isolation precautions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EF2D61B-AD01-41B6-8269-7B39C16232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54035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409A321-14FA-8AE3-8086-A8797FBC4E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0374" y="215901"/>
            <a:ext cx="7013225" cy="6276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3436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22C5E8-17FB-828F-B4B1-D5DCF6DA30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Standard precautions</a:t>
            </a:r>
          </a:p>
        </p:txBody>
      </p:sp>
      <p:graphicFrame>
        <p:nvGraphicFramePr>
          <p:cNvPr id="4" name="Content Placeholder 2">
            <a:extLst>
              <a:ext uri="{FF2B5EF4-FFF2-40B4-BE49-F238E27FC236}">
                <a16:creationId xmlns:a16="http://schemas.microsoft.com/office/drawing/2014/main" id="{0E352583-62BF-D39C-FFEA-1B0368A45B04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749300" y="2100263"/>
          <a:ext cx="10756900" cy="43640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1872172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429AB8E-FD23-4C55-A537-D73BC95932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125497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64DF054-CB78-4AEE-8DE2-CAC0135D09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29910" y="176109"/>
            <a:ext cx="6059524" cy="1645919"/>
          </a:xfrm>
          <a:prstGeom prst="rect">
            <a:avLst/>
          </a:prstGeom>
          <a:solidFill>
            <a:schemeClr val="tx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17D8EBF-1DB1-6BA7-A28A-5D2100CCAC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49961" y="284176"/>
            <a:ext cx="5094980" cy="1508760"/>
          </a:xfrm>
        </p:spPr>
        <p:txBody>
          <a:bodyPr>
            <a:normAutofit/>
          </a:bodyPr>
          <a:lstStyle/>
          <a:p>
            <a:r>
              <a:rPr lang="en-US" dirty="0"/>
              <a:t>Airborne precautions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0C873A5-7AE5-8E56-EBE1-48087F6795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100" y="155339"/>
            <a:ext cx="5067300" cy="6455161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5A7A21-03B0-17F9-96B9-AD3B573E69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4362" y="2011680"/>
            <a:ext cx="5407437" cy="4562144"/>
          </a:xfrm>
        </p:spPr>
        <p:txBody>
          <a:bodyPr>
            <a:normAutofit fontScale="92500"/>
          </a:bodyPr>
          <a:lstStyle/>
          <a:p>
            <a:r>
              <a:rPr lang="en-US" sz="2800" dirty="0"/>
              <a:t>For clients with airborne pathogens</a:t>
            </a:r>
          </a:p>
          <a:p>
            <a:pPr lvl="1"/>
            <a:r>
              <a:rPr lang="en-US" sz="2800" dirty="0"/>
              <a:t>TB</a:t>
            </a:r>
          </a:p>
          <a:p>
            <a:pPr lvl="1"/>
            <a:r>
              <a:rPr lang="en-US" sz="2800" dirty="0"/>
              <a:t>Varicella</a:t>
            </a:r>
          </a:p>
          <a:p>
            <a:pPr lvl="1"/>
            <a:r>
              <a:rPr lang="en-US" sz="2800" dirty="0"/>
              <a:t>Measles</a:t>
            </a:r>
          </a:p>
          <a:p>
            <a:r>
              <a:rPr lang="en-US" sz="2800" dirty="0"/>
              <a:t>Private, negative air pressure/airflow room</a:t>
            </a:r>
          </a:p>
          <a:p>
            <a:r>
              <a:rPr lang="en-US" sz="2800" dirty="0"/>
              <a:t>Keep door closed</a:t>
            </a:r>
          </a:p>
          <a:p>
            <a:pPr lvl="1"/>
            <a:r>
              <a:rPr lang="en-US" sz="2800" dirty="0"/>
              <a:t>Negates room pressure if left open</a:t>
            </a:r>
          </a:p>
          <a:p>
            <a:r>
              <a:rPr lang="en-US" sz="2800" dirty="0"/>
              <a:t>N-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95</a:t>
            </a:r>
            <a:r>
              <a:rPr lang="en-US" sz="2800" dirty="0"/>
              <a:t> mask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758297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2429AB8E-FD23-4C55-A537-D73BC95932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125497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64DF054-CB78-4AEE-8DE2-CAC0135D09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29910" y="176109"/>
            <a:ext cx="6059524" cy="1645919"/>
          </a:xfrm>
          <a:prstGeom prst="rect">
            <a:avLst/>
          </a:prstGeom>
          <a:solidFill>
            <a:schemeClr val="tx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4C0ED65-DCA7-E758-E2C6-4096823512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49961" y="284176"/>
            <a:ext cx="5094980" cy="1508760"/>
          </a:xfrm>
        </p:spPr>
        <p:txBody>
          <a:bodyPr>
            <a:normAutofit/>
          </a:bodyPr>
          <a:lstStyle/>
          <a:p>
            <a:r>
              <a:rPr lang="en-US" dirty="0"/>
              <a:t>Droplet precautions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286B339-7FFB-6B26-4E3C-8D87852855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059" y="315616"/>
            <a:ext cx="4838358" cy="6243044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BA7CEA-A1E5-B332-3EF4-47AAD6F5A7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4363" y="2011680"/>
            <a:ext cx="5090578" cy="4206240"/>
          </a:xfrm>
        </p:spPr>
        <p:txBody>
          <a:bodyPr>
            <a:normAutofit/>
          </a:bodyPr>
          <a:lstStyle/>
          <a:p>
            <a:r>
              <a:rPr lang="en-US" sz="2800" dirty="0"/>
              <a:t>Transmission by close contact</a:t>
            </a:r>
          </a:p>
          <a:p>
            <a:r>
              <a:rPr lang="en-US" sz="2800" dirty="0"/>
              <a:t>Influenza, meningitis, mumps, pertussis</a:t>
            </a:r>
          </a:p>
          <a:p>
            <a:r>
              <a:rPr lang="en-US" sz="2800" dirty="0"/>
              <a:t>Face mask used within 3 to 6 feet of the client</a:t>
            </a:r>
          </a:p>
          <a:p>
            <a:r>
              <a:rPr lang="en-US" sz="2800" dirty="0"/>
              <a:t>Private room</a:t>
            </a:r>
          </a:p>
          <a:p>
            <a:r>
              <a:rPr lang="en-US" sz="2800" dirty="0"/>
              <a:t>Door can remain open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665650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429AB8E-FD23-4C55-A537-D73BC95932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125497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64DF054-CB78-4AEE-8DE2-CAC0135D09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29910" y="176109"/>
            <a:ext cx="6059524" cy="1645919"/>
          </a:xfrm>
          <a:prstGeom prst="rect">
            <a:avLst/>
          </a:prstGeom>
          <a:solidFill>
            <a:schemeClr val="tx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0A1D102-C934-35DB-3A00-0A7119278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49961" y="284176"/>
            <a:ext cx="5094980" cy="1508760"/>
          </a:xfrm>
        </p:spPr>
        <p:txBody>
          <a:bodyPr>
            <a:normAutofit/>
          </a:bodyPr>
          <a:lstStyle/>
          <a:p>
            <a:r>
              <a:rPr lang="en-US" dirty="0"/>
              <a:t>Contact precautions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40165FA-CFAD-9495-186E-4463AF083F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000" y="284176"/>
            <a:ext cx="5007710" cy="6420142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7C074D-6117-7814-87B6-54EB922307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4362" y="2011680"/>
            <a:ext cx="5394737" cy="4562144"/>
          </a:xfrm>
        </p:spPr>
        <p:txBody>
          <a:bodyPr>
            <a:normAutofit/>
          </a:bodyPr>
          <a:lstStyle/>
          <a:p>
            <a:r>
              <a:rPr lang="en-US" sz="2800" dirty="0"/>
              <a:t>Spread by skin-to-skin contact</a:t>
            </a:r>
          </a:p>
          <a:p>
            <a:pPr lvl="1"/>
            <a:r>
              <a:rPr lang="en-US" sz="2400" dirty="0"/>
              <a:t>MRSA, VRE</a:t>
            </a:r>
          </a:p>
          <a:p>
            <a:r>
              <a:rPr lang="en-US" sz="2800" dirty="0"/>
              <a:t>Private room, or room with client who has same infection</a:t>
            </a:r>
          </a:p>
          <a:p>
            <a:r>
              <a:rPr lang="en-US" sz="2800" dirty="0"/>
              <a:t>Gowns</a:t>
            </a:r>
          </a:p>
          <a:p>
            <a:r>
              <a:rPr lang="en-US" sz="2800" dirty="0"/>
              <a:t>Masks not needed</a:t>
            </a:r>
          </a:p>
          <a:p>
            <a:r>
              <a:rPr lang="en-US" sz="2800" dirty="0"/>
              <a:t>Doors do not need to be closed</a:t>
            </a:r>
          </a:p>
          <a:p>
            <a:r>
              <a:rPr lang="en-US" sz="2800" dirty="0"/>
              <a:t>Organism is easily transmitted from client to healthcare worker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359690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429AB8E-FD23-4C55-A537-D73BC95932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125497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64DF054-CB78-4AEE-8DE2-CAC0135D09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29910" y="176109"/>
            <a:ext cx="6059524" cy="1645919"/>
          </a:xfrm>
          <a:prstGeom prst="rect">
            <a:avLst/>
          </a:prstGeom>
          <a:solidFill>
            <a:schemeClr val="tx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EE31D84-DDE3-6250-E3A0-2E2BAE227A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49961" y="284176"/>
            <a:ext cx="5094980" cy="1508760"/>
          </a:xfrm>
        </p:spPr>
        <p:txBody>
          <a:bodyPr>
            <a:normAutofit/>
          </a:bodyPr>
          <a:lstStyle/>
          <a:p>
            <a:r>
              <a:rPr lang="en-US" dirty="0"/>
              <a:t>Clostridium difficile (C. diff)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A5298E7-A7B6-B819-F340-8CFEB6C299A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-4" b="10405"/>
          <a:stretch/>
        </p:blipFill>
        <p:spPr>
          <a:xfrm>
            <a:off x="406400" y="520701"/>
            <a:ext cx="5143251" cy="5964936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1F2AB0-133F-D7F3-85A5-0FED8112A8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11900" y="1930095"/>
            <a:ext cx="5765800" cy="4751795"/>
          </a:xfrm>
        </p:spPr>
        <p:txBody>
          <a:bodyPr>
            <a:normAutofit/>
          </a:bodyPr>
          <a:lstStyle/>
          <a:p>
            <a:r>
              <a:rPr lang="en-US" dirty="0"/>
              <a:t>Related to antibiotic therapy or immunosuppression</a:t>
            </a:r>
          </a:p>
          <a:p>
            <a:r>
              <a:rPr lang="en-US" dirty="0"/>
              <a:t>Toxins from bacteria are released into the bowel and cause excessive diarrhea</a:t>
            </a:r>
          </a:p>
          <a:p>
            <a:r>
              <a:rPr lang="en-US" dirty="0"/>
              <a:t>Spreads easily</a:t>
            </a:r>
          </a:p>
          <a:p>
            <a:r>
              <a:rPr lang="en-US" dirty="0"/>
              <a:t>Treated with oral vancomycin or metronidazole</a:t>
            </a:r>
          </a:p>
          <a:p>
            <a:r>
              <a:rPr lang="en-US" dirty="0"/>
              <a:t>Special contact precautions </a:t>
            </a:r>
          </a:p>
          <a:p>
            <a:r>
              <a:rPr lang="en-US" dirty="0"/>
              <a:t>Use gowns and gloves for all client contact</a:t>
            </a:r>
          </a:p>
          <a:p>
            <a:r>
              <a:rPr lang="en-US" dirty="0"/>
              <a:t>Handwashing with soap and water</a:t>
            </a:r>
          </a:p>
          <a:p>
            <a:r>
              <a:rPr lang="en-US" dirty="0"/>
              <a:t>Clean equipment with a bleach product </a:t>
            </a:r>
          </a:p>
          <a:p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769814481"/>
      </p:ext>
    </p:extLst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Answer: variables that affect immune function (1 of 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8640" y="1828800"/>
            <a:ext cx="11064240" cy="4754880"/>
          </a:xfrm>
        </p:spPr>
        <p:txBody>
          <a:bodyPr wrap="square"/>
          <a:lstStyle/>
          <a:p>
            <a:pPr>
              <a:spcBef>
                <a:spcPts val="616"/>
              </a:spcBef>
            </a:pPr>
            <a:r>
              <a:rPr sz="2200" b="1">
                <a:solidFill>
                  <a:schemeClr val="accent1"/>
                </a:solidFill>
              </a:rPr>
              <a:t>Age</a:t>
            </a:r>
          </a:p>
          <a:p>
            <a:pPr lvl="1">
              <a:spcBef>
                <a:spcPts val="616"/>
              </a:spcBef>
            </a:pPr>
            <a:r>
              <a:rPr sz="2000" b="0"/>
              <a:t>Very young (immature system) and older adults – fewer and slower T cells, thinner skin, less stomach acid, weaker vaccine response.</a:t>
            </a:r>
          </a:p>
          <a:p>
            <a:pPr>
              <a:spcBef>
                <a:spcPts val="616"/>
              </a:spcBef>
            </a:pPr>
            <a:r>
              <a:rPr sz="2200" b="1">
                <a:solidFill>
                  <a:schemeClr val="accent1"/>
                </a:solidFill>
              </a:rPr>
              <a:t>Nutrition</a:t>
            </a:r>
          </a:p>
          <a:p>
            <a:pPr lvl="1">
              <a:spcBef>
                <a:spcPts val="616"/>
              </a:spcBef>
            </a:pPr>
            <a:r>
              <a:rPr sz="2000" b="0"/>
              <a:t>Protein-calorie malnutrition and low zinc, iron, vitamins A, C, D and E reduce antibody and cell responses; obesity blunts them too.</a:t>
            </a:r>
          </a:p>
          <a:p>
            <a:pPr>
              <a:spcBef>
                <a:spcPts val="616"/>
              </a:spcBef>
            </a:pPr>
            <a:r>
              <a:rPr sz="2200" b="1">
                <a:solidFill>
                  <a:schemeClr val="accent1"/>
                </a:solidFill>
              </a:rPr>
              <a:t>Chronic disease</a:t>
            </a:r>
          </a:p>
          <a:p>
            <a:pPr lvl="1">
              <a:spcBef>
                <a:spcPts val="616"/>
              </a:spcBef>
            </a:pPr>
            <a:r>
              <a:rPr sz="2000" b="0"/>
              <a:t>Diabetes, kidney or liver failure, cancer, autoimmune disease, HIV, burns, major trauma or surgery, splenectomy.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BBD547-CF55-494A-9B26-CEECDB62C6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>
                <a:latin typeface="Calibri"/>
                <a:cs typeface="Calibri"/>
              </a:rPr>
              <a:t>Management of Clients with immune deficiency disorders</a:t>
            </a:r>
            <a:r>
              <a:rPr lang="en-US" sz="480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4052567314"/>
      </p:ext>
    </p:extLst>
  </p:cSld>
  <p:clrMapOvr>
    <a:masterClrMapping/>
  </p:clrMapOvr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Answer: variables that affect immune function (2 of 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8640" y="1828800"/>
            <a:ext cx="11064240" cy="4754880"/>
          </a:xfrm>
        </p:spPr>
        <p:txBody>
          <a:bodyPr wrap="square"/>
          <a:lstStyle/>
          <a:p>
            <a:pPr>
              <a:spcBef>
                <a:spcPts val="616"/>
              </a:spcBef>
            </a:pPr>
            <a:r>
              <a:rPr sz="2200" b="1">
                <a:solidFill>
                  <a:schemeClr val="accent1"/>
                </a:solidFill>
              </a:rPr>
              <a:t>Medications and treatments</a:t>
            </a:r>
          </a:p>
          <a:p>
            <a:pPr lvl="1">
              <a:spcBef>
                <a:spcPts val="616"/>
              </a:spcBef>
            </a:pPr>
            <a:r>
              <a:rPr sz="2000" b="0"/>
              <a:t>Corticosteroids, chemotherapy, radiation, transplant immunosuppressants, biologics; long antibiotic courses disturb normal flora.</a:t>
            </a:r>
          </a:p>
          <a:p>
            <a:pPr>
              <a:spcBef>
                <a:spcPts val="616"/>
              </a:spcBef>
            </a:pPr>
            <a:r>
              <a:rPr sz="2200" b="1">
                <a:solidFill>
                  <a:schemeClr val="accent1"/>
                </a:solidFill>
              </a:rPr>
              <a:t>Lifestyle and environment</a:t>
            </a:r>
          </a:p>
          <a:p>
            <a:pPr lvl="1">
              <a:spcBef>
                <a:spcPts val="616"/>
              </a:spcBef>
            </a:pPr>
            <a:r>
              <a:rPr sz="2000" b="0"/>
              <a:t>Chronic stress and poor sleep (cortisol), smoking, alcohol, inactivity, occupational and travel exposures, crowded living.</a:t>
            </a:r>
          </a:p>
          <a:p>
            <a:pPr>
              <a:spcBef>
                <a:spcPts val="616"/>
              </a:spcBef>
            </a:pPr>
            <a:r>
              <a:rPr sz="2200" b="1">
                <a:solidFill>
                  <a:schemeClr val="accent1"/>
                </a:solidFill>
              </a:rPr>
              <a:t>Other</a:t>
            </a:r>
          </a:p>
          <a:p>
            <a:pPr lvl="1">
              <a:spcBef>
                <a:spcPts val="616"/>
              </a:spcBef>
            </a:pPr>
            <a:r>
              <a:rPr sz="2000" b="0"/>
              <a:t>Genetics and primary immunodeficiencies, pregnancy, and the immunization history that shapes acquired immunity.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Answer: interpreting WBC values (1 of 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8640" y="1828800"/>
            <a:ext cx="11064240" cy="4754880"/>
          </a:xfrm>
        </p:spPr>
        <p:txBody>
          <a:bodyPr wrap="square"/>
          <a:lstStyle/>
          <a:p>
            <a:pPr>
              <a:spcBef>
                <a:spcPts val="616"/>
              </a:spcBef>
            </a:pPr>
            <a:r>
              <a:rPr sz="2200" b="1">
                <a:solidFill>
                  <a:schemeClr val="accent1"/>
                </a:solidFill>
              </a:rPr>
              <a:t>Expected WBC range</a:t>
            </a:r>
          </a:p>
          <a:p>
            <a:pPr lvl="1">
              <a:spcBef>
                <a:spcPts val="616"/>
              </a:spcBef>
            </a:pPr>
            <a:r>
              <a:rPr sz="2000" b="0"/>
              <a:t>5,000–10,000/mm³ (some texts 4,500–11,000). Neutrophils make up 55–70% of the total.</a:t>
            </a:r>
          </a:p>
          <a:p>
            <a:pPr>
              <a:spcBef>
                <a:spcPts val="616"/>
              </a:spcBef>
            </a:pPr>
            <a:r>
              <a:rPr sz="2200" b="1">
                <a:solidFill>
                  <a:schemeClr val="accent1"/>
                </a:solidFill>
              </a:rPr>
              <a:t>Leukopenia</a:t>
            </a:r>
          </a:p>
          <a:p>
            <a:pPr lvl="1">
              <a:spcBef>
                <a:spcPts val="616"/>
              </a:spcBef>
            </a:pPr>
            <a:r>
              <a:rPr sz="2000" b="0"/>
              <a:t>Total WBC below 5,000/mm³ – too few white cells overall (marrow suppression, chemo, viral illness, some drugs).</a:t>
            </a:r>
          </a:p>
          <a:p>
            <a:pPr>
              <a:spcBef>
                <a:spcPts val="616"/>
              </a:spcBef>
            </a:pPr>
            <a:r>
              <a:rPr sz="2200" b="1">
                <a:solidFill>
                  <a:schemeClr val="accent1"/>
                </a:solidFill>
              </a:rPr>
              <a:t>Leukocytosis</a:t>
            </a:r>
          </a:p>
          <a:p>
            <a:pPr lvl="1">
              <a:spcBef>
                <a:spcPts val="616"/>
              </a:spcBef>
            </a:pPr>
            <a:r>
              <a:rPr sz="2000" b="0"/>
              <a:t>Total WBC above 10,000/mm³ – usually infection or inflammation; also stress, steroids, leukemia.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Answer: interpreting WBC values (2 of 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8640" y="1828800"/>
            <a:ext cx="11064240" cy="4754880"/>
          </a:xfrm>
        </p:spPr>
        <p:txBody>
          <a:bodyPr wrap="square"/>
          <a:lstStyle/>
          <a:p>
            <a:pPr>
              <a:spcBef>
                <a:spcPts val="616"/>
              </a:spcBef>
            </a:pPr>
            <a:r>
              <a:rPr sz="2200" b="1">
                <a:solidFill>
                  <a:schemeClr val="accent1"/>
                </a:solidFill>
              </a:rPr>
              <a:t>Left shift</a:t>
            </a:r>
          </a:p>
          <a:p>
            <a:pPr lvl="1">
              <a:spcBef>
                <a:spcPts val="616"/>
              </a:spcBef>
            </a:pPr>
            <a:r>
              <a:rPr sz="2000" b="0"/>
              <a:t>More immature neutrophils (bands) pushed out of the marrow early – the sign of an acute bacterial infection (“bandemia”).</a:t>
            </a:r>
          </a:p>
          <a:p>
            <a:pPr>
              <a:spcBef>
                <a:spcPts val="616"/>
              </a:spcBef>
            </a:pPr>
            <a:r>
              <a:rPr sz="2200" b="1">
                <a:solidFill>
                  <a:schemeClr val="accent1"/>
                </a:solidFill>
              </a:rPr>
              <a:t>Neutropenia</a:t>
            </a:r>
          </a:p>
          <a:p>
            <a:pPr lvl="1">
              <a:spcBef>
                <a:spcPts val="616"/>
              </a:spcBef>
            </a:pPr>
            <a:r>
              <a:rPr sz="2000" b="0"/>
              <a:t>Absolute neutrophil count (ANC) below 1,500/mm³; severe below 500. ANC = WBC × (% segs + % bands).</a:t>
            </a:r>
          </a:p>
          <a:p>
            <a:pPr>
              <a:spcBef>
                <a:spcPts val="616"/>
              </a:spcBef>
            </a:pPr>
            <a:r>
              <a:rPr sz="2200" b="1">
                <a:solidFill>
                  <a:schemeClr val="accent1"/>
                </a:solidFill>
              </a:rPr>
              <a:t>Leukopenia vs neutropenia</a:t>
            </a:r>
          </a:p>
          <a:p>
            <a:pPr lvl="1">
              <a:spcBef>
                <a:spcPts val="616"/>
              </a:spcBef>
            </a:pPr>
            <a:r>
              <a:rPr sz="2000" b="0"/>
              <a:t>Leukopenia = the whole count is low. Neutropenia = the neutrophils specifically are low, which is what drives infection risk. A client can be neutropenic with a near-normal total WBC and still needs protective precautions.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Answer: neutropenia – who is at risk and the nurse’s role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8640" y="1828800"/>
            <a:ext cx="11064240" cy="4754880"/>
          </a:xfrm>
        </p:spPr>
        <p:txBody>
          <a:bodyPr wrap="square"/>
          <a:lstStyle/>
          <a:p>
            <a:pPr>
              <a:spcBef>
                <a:spcPts val="504"/>
              </a:spcBef>
            </a:pPr>
            <a:r>
              <a:rPr sz="1800" b="1">
                <a:solidFill>
                  <a:schemeClr val="accent1"/>
                </a:solidFill>
              </a:rPr>
              <a:t>Highest risk</a:t>
            </a:r>
          </a:p>
          <a:p>
            <a:pPr lvl="1">
              <a:spcBef>
                <a:spcPts val="504"/>
              </a:spcBef>
            </a:pPr>
            <a:r>
              <a:rPr sz="1600" b="0"/>
              <a:t>Clients on chemotherapy (marrow suppression, nadir 7–14 days after a dose); also leukemia and lymphoma, bone-marrow or stem-cell transplant, radiation to marrow, advanced HIV, long-term immunosuppressants.</a:t>
            </a:r>
          </a:p>
          <a:p>
            <a:pPr>
              <a:spcBef>
                <a:spcPts val="504"/>
              </a:spcBef>
            </a:pPr>
            <a:r>
              <a:rPr sz="1800" b="1">
                <a:solidFill>
                  <a:schemeClr val="accent1"/>
                </a:solidFill>
              </a:rPr>
              <a:t>The nurse’s role</a:t>
            </a:r>
          </a:p>
          <a:p>
            <a:pPr lvl="1">
              <a:spcBef>
                <a:spcPts val="504"/>
              </a:spcBef>
            </a:pPr>
            <a:r>
              <a:rPr sz="1600" b="0"/>
              <a:t>Private room; meticulous hand hygiene by everyone; screen visitors and staff – no colds, coughs or recent live vaccines.</a:t>
            </a:r>
          </a:p>
          <a:p>
            <a:pPr lvl="1">
              <a:spcBef>
                <a:spcPts val="504"/>
              </a:spcBef>
            </a:pPr>
            <a:r>
              <a:rPr sz="1600" b="0"/>
              <a:t>No fresh flowers, plants or standing water; low-microbial diet per policy (no raw or unwashed produce, raw meat or eggs).</a:t>
            </a:r>
          </a:p>
          <a:p>
            <a:pPr lvl="1">
              <a:spcBef>
                <a:spcPts val="504"/>
              </a:spcBef>
            </a:pPr>
            <a:r>
              <a:rPr sz="1600" b="0"/>
              <a:t>Protect the barriers: no rectal temps, suppositories or enemas; avoid IM injections and invasive procedures; soft-brush oral care; daily skin care; dedicated equipment kept in the room.</a:t>
            </a:r>
          </a:p>
          <a:p>
            <a:pPr lvl="1">
              <a:spcBef>
                <a:spcPts val="504"/>
              </a:spcBef>
            </a:pPr>
            <a:r>
              <a:rPr sz="1600" b="0"/>
              <a:t>Monitor temperature every 4 hours and the ANC daily; signs are subtle because there are not enough neutrophils to make pus.</a:t>
            </a:r>
          </a:p>
          <a:p>
            <a:pPr lvl="1">
              <a:spcBef>
                <a:spcPts val="504"/>
              </a:spcBef>
            </a:pPr>
            <a:r>
              <a:rPr sz="1600" b="0"/>
              <a:t>Fever of 100.4°F (38°C) is an emergency: cultures first, then IV broad-spectrum antibiotics within 1 hour of the order. Give filgrastim as ordered; mask the client when leaving the room.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Answer: preventing HIV transmission – client education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8640" y="1828800"/>
            <a:ext cx="11064240" cy="4754880"/>
          </a:xfrm>
        </p:spPr>
        <p:txBody>
          <a:bodyPr wrap="square"/>
          <a:lstStyle/>
          <a:p>
            <a:pPr>
              <a:spcBef>
                <a:spcPts val="532"/>
              </a:spcBef>
            </a:pPr>
            <a:r>
              <a:rPr sz="1900" b="0"/>
              <a:t>Use a condom correctly every time (latex or polyurethane, water-based lubricant); limit partners; get tested with any new partner.</a:t>
            </a:r>
          </a:p>
          <a:p>
            <a:pPr>
              <a:spcBef>
                <a:spcPts val="532"/>
              </a:spcBef>
            </a:pPr>
            <a:r>
              <a:rPr sz="1900" b="0"/>
              <a:t>Know your status: everyone 13–64 tested at least once, yearly or more if at risk. Treat other STIs – they make HIV easier to catch.</a:t>
            </a:r>
          </a:p>
          <a:p>
            <a:pPr>
              <a:spcBef>
                <a:spcPts val="532"/>
              </a:spcBef>
            </a:pPr>
            <a:r>
              <a:rPr sz="1900" b="0"/>
              <a:t>PrEP for ongoing risk: daily oral emtricitabine/tenofovir or long-acting injectable cabotegravir, with HIV testing every 2–3 months.</a:t>
            </a:r>
          </a:p>
          <a:p>
            <a:pPr>
              <a:spcBef>
                <a:spcPts val="532"/>
              </a:spcBef>
            </a:pPr>
            <a:r>
              <a:rPr sz="1900" b="0"/>
              <a:t>PEP after a possible exposure: start within 72 hours (sooner is better), three antiretrovirals for 28 days.</a:t>
            </a:r>
          </a:p>
          <a:p>
            <a:pPr>
              <a:spcBef>
                <a:spcPts val="532"/>
              </a:spcBef>
            </a:pPr>
            <a:r>
              <a:rPr sz="1900" b="0"/>
              <a:t>U = U: a person on ART with an undetectable viral load does not transmit HIV sexually – adherence is prevention.</a:t>
            </a:r>
          </a:p>
          <a:p>
            <a:pPr>
              <a:spcBef>
                <a:spcPts val="532"/>
              </a:spcBef>
            </a:pPr>
            <a:r>
              <a:rPr sz="1900" b="0"/>
              <a:t>Never share needles, syringes, works or razors; use syringe-services programs. Donated blood and organs are screened.</a:t>
            </a:r>
          </a:p>
          <a:p>
            <a:pPr>
              <a:spcBef>
                <a:spcPts val="532"/>
              </a:spcBef>
            </a:pPr>
            <a:r>
              <a:rPr sz="1900" b="0"/>
              <a:t>Pregnancy: ART throughout, testing and prophylaxis for the newborn, formula rather than breastfeeding in the US – transmission falls below 1%.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Answer: respiratory assessment in AIDS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8640" y="1828800"/>
            <a:ext cx="11064240" cy="4754880"/>
          </a:xfrm>
        </p:spPr>
        <p:txBody>
          <a:bodyPr wrap="square"/>
          <a:lstStyle/>
          <a:p>
            <a:pPr>
              <a:spcBef>
                <a:spcPts val="532"/>
              </a:spcBef>
            </a:pPr>
            <a:r>
              <a:rPr sz="1900" b="0"/>
              <a:t>Rate, depth, effort and pattern; accessory-muscle use; can the client speak in full sentences; position of comfort.</a:t>
            </a:r>
          </a:p>
          <a:p>
            <a:pPr>
              <a:spcBef>
                <a:spcPts val="532"/>
              </a:spcBef>
            </a:pPr>
            <a:r>
              <a:rPr sz="1900" b="0"/>
              <a:t>SpO₂ at rest and with exertion – PCP classically desaturates with activity while the x-ray looks mild; ABGs when ordered.</a:t>
            </a:r>
          </a:p>
          <a:p>
            <a:pPr>
              <a:spcBef>
                <a:spcPts val="532"/>
              </a:spcBef>
            </a:pPr>
            <a:r>
              <a:rPr sz="1900" b="0"/>
              <a:t>Auscultate all fields for crackles, diminished sounds and wheezes; note dyspnea on exertion and orthopnea.</a:t>
            </a:r>
          </a:p>
          <a:p>
            <a:pPr>
              <a:spcBef>
                <a:spcPts val="532"/>
              </a:spcBef>
            </a:pPr>
            <a:r>
              <a:rPr sz="1900" b="0"/>
              <a:t>Cough: dry and nonproductive (PCP) versus productive; sputum color and blood; night sweats, fever pattern, weight loss (TB, MAC).</a:t>
            </a:r>
          </a:p>
          <a:p>
            <a:pPr>
              <a:spcBef>
                <a:spcPts val="532"/>
              </a:spcBef>
            </a:pPr>
            <a:r>
              <a:rPr sz="1900" b="0"/>
              <a:t>Cyanosis of lips and nail beds; level of consciousness and restlessness as early hypoxia signs; chest discomfort.</a:t>
            </a:r>
          </a:p>
          <a:p>
            <a:pPr>
              <a:spcBef>
                <a:spcPts val="532"/>
              </a:spcBef>
            </a:pPr>
            <a:r>
              <a:rPr sz="1900" b="0"/>
              <a:t>Screen for TB and keep airborne precautions until it is ruled out; collect sputum for PCP and AFB as ordered.</a:t>
            </a:r>
          </a:p>
          <a:p>
            <a:pPr>
              <a:spcBef>
                <a:spcPts val="532"/>
              </a:spcBef>
            </a:pPr>
            <a:r>
              <a:rPr sz="1900" b="0"/>
              <a:t>Interventions: oxygen, semi-Fowler’s, incentive spirometry, energy conservation, TMP-SMX (Bactrim) to treat PCP and to prevent it once CD4 is below 200.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Answer: GI manifestations of AIDS – interventions and education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8640" y="1828800"/>
            <a:ext cx="11064240" cy="4754880"/>
          </a:xfrm>
        </p:spPr>
        <p:txBody>
          <a:bodyPr wrap="square"/>
          <a:lstStyle/>
          <a:p>
            <a:pPr>
              <a:spcBef>
                <a:spcPts val="588"/>
              </a:spcBef>
            </a:pPr>
            <a:r>
              <a:rPr sz="2100" b="0"/>
              <a:t>Assess daily weight, intake and output, skin turgor and mucous membranes, stool number and character, albumin and electrolytes – potassium especially.</a:t>
            </a:r>
          </a:p>
          <a:p>
            <a:pPr>
              <a:spcBef>
                <a:spcPts val="588"/>
              </a:spcBef>
            </a:pPr>
            <a:r>
              <a:rPr sz="2100" b="0"/>
              <a:t>Nutrition: small frequent high-calorie, high-protein meals, oral supplements, dietitian referral, appetite stimulants (megestrol, dronabinol) as ordered.</a:t>
            </a:r>
          </a:p>
          <a:p>
            <a:pPr>
              <a:spcBef>
                <a:spcPts val="588"/>
              </a:spcBef>
            </a:pPr>
            <a:r>
              <a:rPr sz="2100" b="0"/>
              <a:t>Candidiasis: inspect the mouth daily; soft, cool, non-acidic foods; gentle oral care; nystatin swish-and-swallow or fluconazole.</a:t>
            </a:r>
          </a:p>
          <a:p>
            <a:pPr>
              <a:spcBef>
                <a:spcPts val="588"/>
              </a:spcBef>
            </a:pPr>
            <a:r>
              <a:rPr sz="2100" b="0"/>
              <a:t>Diarrhea: fluids and electrolytes (IV if needed); low-fat, low-fiber, lactose-free diet; no caffeine or very hot or spicy food; antidiarrheals only after infection is ruled out; barrier cream for perianal skin.</a:t>
            </a:r>
          </a:p>
          <a:p>
            <a:pPr>
              <a:spcBef>
                <a:spcPts val="588"/>
              </a:spcBef>
            </a:pPr>
            <a:r>
              <a:rPr sz="2100" b="0"/>
              <a:t>Food safety: no raw eggs, undercooked meat, unpasteurized dairy or juice, raw sprouts; wash produce; safe water; hand hygiene before eating.</a:t>
            </a:r>
          </a:p>
          <a:p>
            <a:pPr>
              <a:spcBef>
                <a:spcPts val="588"/>
              </a:spcBef>
            </a:pPr>
            <a:r>
              <a:rPr sz="2100" b="0"/>
              <a:t>Wasting: weigh weekly, resistance exercise as tolerated, treat the underlying infection, control nausea before meals.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Answer: neurologic manifestations of AIDS – interventions and education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8640" y="1828800"/>
            <a:ext cx="11064240" cy="4754880"/>
          </a:xfrm>
        </p:spPr>
        <p:txBody>
          <a:bodyPr wrap="square"/>
          <a:lstStyle/>
          <a:p>
            <a:pPr>
              <a:spcBef>
                <a:spcPts val="616"/>
              </a:spcBef>
            </a:pPr>
            <a:r>
              <a:rPr sz="2200" b="0"/>
              <a:t>Assess level of consciousness, orientation, memory, speech, gait and balance, headache, neck stiffness, vision and seizure activity every shift.</a:t>
            </a:r>
          </a:p>
          <a:p>
            <a:pPr>
              <a:spcBef>
                <a:spcPts val="616"/>
              </a:spcBef>
            </a:pPr>
            <a:r>
              <a:rPr sz="2200" b="0"/>
              <a:t>Safety: bed low and locked, call light in reach, help with walking, clear pathways, night light; seizure precautions with suction and oxygen at the bedside.</a:t>
            </a:r>
          </a:p>
          <a:p>
            <a:pPr>
              <a:spcBef>
                <a:spcPts val="616"/>
              </a:spcBef>
            </a:pPr>
            <a:r>
              <a:rPr sz="2200" b="0"/>
              <a:t>Cognitive decline: one-step instructions, a consistent routine, calendar and clock, written medication schedules, pill organizers, family reminders.</a:t>
            </a:r>
          </a:p>
          <a:p>
            <a:pPr>
              <a:spcBef>
                <a:spcPts val="616"/>
              </a:spcBef>
            </a:pPr>
            <a:r>
              <a:rPr sz="2200" b="0"/>
              <a:t>Cryptococcal meningitis: amphotericin B then fluconazole; dark quiet room; watch for rising intracranial pressure – worsening headache, vomiting, change in LOC.</a:t>
            </a:r>
          </a:p>
          <a:p>
            <a:pPr>
              <a:spcBef>
                <a:spcPts val="616"/>
              </a:spcBef>
            </a:pPr>
            <a:r>
              <a:rPr sz="2200" b="0"/>
              <a:t>CMV retinitis: ganciclovir; report floaters or blurred vision at once; regular eye exams; adapt the home for low vision.</a:t>
            </a:r>
          </a:p>
          <a:p>
            <a:pPr>
              <a:spcBef>
                <a:spcPts val="616"/>
              </a:spcBef>
            </a:pPr>
            <a:r>
              <a:rPr sz="2200" b="0"/>
              <a:t>Screen for depression and suicide risk at every visit; counseling, antidepressants, support groups; support caregivers; start advance-care planning early.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Answer: nursing plan of care for the client with HIV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8640" y="1828800"/>
            <a:ext cx="11064240" cy="4754880"/>
          </a:xfrm>
        </p:spPr>
        <p:txBody>
          <a:bodyPr wrap="square"/>
          <a:lstStyle/>
          <a:p>
            <a:pPr>
              <a:spcBef>
                <a:spcPts val="560"/>
              </a:spcBef>
            </a:pPr>
            <a:r>
              <a:rPr sz="2000" b="1">
                <a:solidFill>
                  <a:schemeClr val="accent1"/>
                </a:solidFill>
              </a:rPr>
              <a:t>Priority assessments</a:t>
            </a:r>
          </a:p>
          <a:p>
            <a:pPr lvl="1">
              <a:spcBef>
                <a:spcPts val="560"/>
              </a:spcBef>
            </a:pPr>
            <a:r>
              <a:rPr sz="1800" b="0"/>
              <a:t>Vital signs and temperature; breathing and SpO₂; weight, nutrition and hydration; skin, mouth and perianal area; neurologic status; CD4, viral load and CBC; medication list and adherence; mood, support system and safety at home.</a:t>
            </a:r>
          </a:p>
          <a:p>
            <a:pPr>
              <a:spcBef>
                <a:spcPts val="560"/>
              </a:spcBef>
            </a:pPr>
            <a:r>
              <a:rPr sz="2000" b="1">
                <a:solidFill>
                  <a:schemeClr val="accent1"/>
                </a:solidFill>
              </a:rPr>
              <a:t>Priority interventions</a:t>
            </a:r>
          </a:p>
          <a:p>
            <a:pPr lvl="1">
              <a:spcBef>
                <a:spcPts val="560"/>
              </a:spcBef>
            </a:pPr>
            <a:r>
              <a:rPr sz="1800" b="0"/>
              <a:t>Protect from infection (hand hygiene, precautions, prophylaxis); give ART and other drugs on time; manage fever, pain, nausea, diarrhea and fatigue; keep up nutrition and skin integrity; balance activity and rest; refer to case management, social work and counseling.</a:t>
            </a:r>
          </a:p>
          <a:p>
            <a:pPr>
              <a:spcBef>
                <a:spcPts val="560"/>
              </a:spcBef>
            </a:pPr>
            <a:r>
              <a:rPr sz="2000" b="1">
                <a:solidFill>
                  <a:schemeClr val="accent1"/>
                </a:solidFill>
              </a:rPr>
              <a:t>Education</a:t>
            </a:r>
          </a:p>
          <a:p>
            <a:pPr lvl="1">
              <a:spcBef>
                <a:spcPts val="560"/>
              </a:spcBef>
            </a:pPr>
            <a:r>
              <a:rPr sz="1800" b="0"/>
              <a:t>How HIV is and is not transmitted; ART adherence and side effects; signs of opportunistic infection to report; food and water safety; safer sex and U = U; PrEP for partners; vaccines; avoiding tobacco, alcohol and drugs; support groups and legal rights.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Answer: preventing CLABSI – the central line bundle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8640" y="1828800"/>
            <a:ext cx="11064240" cy="4754880"/>
          </a:xfrm>
        </p:spPr>
        <p:txBody>
          <a:bodyPr wrap="square"/>
          <a:lstStyle/>
          <a:p>
            <a:pPr>
              <a:spcBef>
                <a:spcPts val="588"/>
              </a:spcBef>
            </a:pPr>
            <a:r>
              <a:rPr sz="2100" b="0"/>
              <a:t>Hand hygiene before every contact; maximal sterile barrier for insertion (cap, mask, sterile gown and gloves, full-body drape); chlorhexidine skin prep.</a:t>
            </a:r>
          </a:p>
          <a:p>
            <a:pPr>
              <a:spcBef>
                <a:spcPts val="588"/>
              </a:spcBef>
            </a:pPr>
            <a:r>
              <a:rPr sz="2100" b="0"/>
              <a:t>Avoid the femoral site, use ultrasound guidance and an insertion checklist – the nurse is empowered to stop the procedure if sterility breaks.</a:t>
            </a:r>
          </a:p>
          <a:p>
            <a:pPr>
              <a:spcBef>
                <a:spcPts val="588"/>
              </a:spcBef>
            </a:pPr>
            <a:r>
              <a:rPr sz="2100" b="0"/>
              <a:t>Scrub the hub with alcohol for 15 seconds and let it dry before every access; keep needleless connectors capped.</a:t>
            </a:r>
          </a:p>
          <a:p>
            <a:pPr>
              <a:spcBef>
                <a:spcPts val="588"/>
              </a:spcBef>
            </a:pPr>
            <a:r>
              <a:rPr sz="2100" b="0"/>
              <a:t>Dressing: transparent semipermeable every 7 days, gauze every 2 days, either at once if wet, soiled or loose; chlorhexidine dressing; assess and date it every shift.</a:t>
            </a:r>
          </a:p>
          <a:p>
            <a:pPr>
              <a:spcBef>
                <a:spcPts val="588"/>
              </a:spcBef>
            </a:pPr>
            <a:r>
              <a:rPr sz="2100" b="0"/>
              <a:t>Change IV tubing per policy (continuous every 96 hours, lipids every 24 hours, blood every 4 hours); daily chlorhexidine bathing in ICU.</a:t>
            </a:r>
          </a:p>
          <a:p>
            <a:pPr>
              <a:spcBef>
                <a:spcPts val="588"/>
              </a:spcBef>
            </a:pPr>
            <a:r>
              <a:rPr sz="2100" b="0"/>
              <a:t>Ask every day whether the line is still needed and remove it as soon as it is not – line-days drive the infection rate.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7F77B8-BF66-F600-E2E2-FE696534F3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508760"/>
          </a:xfrm>
        </p:spPr>
        <p:txBody>
          <a:bodyPr>
            <a:normAutofit/>
          </a:bodyPr>
          <a:lstStyle/>
          <a:p>
            <a:pPr algn="ctr"/>
            <a:r>
              <a:rPr lang="en-US" dirty="0" err="1"/>
              <a:t>Hiv</a:t>
            </a:r>
            <a:r>
              <a:rPr lang="en-US" dirty="0"/>
              <a:t>/Aids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3922A90-0DDE-6F7B-1A29-0C074D783981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203325" y="2476595"/>
          <a:ext cx="9783763" cy="34162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87782860"/>
      </p:ext>
    </p:extLst>
  </p:cSld>
  <p:clrMapOvr>
    <a:masterClrMapping/>
  </p:clrMapOvr>
</p:sld>
</file>

<file path=ppt/slides/slide7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Answer: preventing CAUTI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8640" y="1828800"/>
            <a:ext cx="11064240" cy="4754880"/>
          </a:xfrm>
        </p:spPr>
        <p:txBody>
          <a:bodyPr wrap="square"/>
          <a:lstStyle/>
          <a:p>
            <a:pPr>
              <a:spcBef>
                <a:spcPts val="560"/>
              </a:spcBef>
            </a:pPr>
            <a:r>
              <a:rPr sz="2000" b="0"/>
              <a:t>Insert only for a true indication – retention, exact output in the critically ill, protecting a perineal wound, comfort at end of life – never for incontinence or convenience.</a:t>
            </a:r>
          </a:p>
          <a:p>
            <a:pPr>
              <a:spcBef>
                <a:spcPts val="560"/>
              </a:spcBef>
            </a:pPr>
            <a:r>
              <a:rPr sz="2000" b="0"/>
              <a:t>Aseptic insertion by trained staff, the smallest catheter that works, secured to the thigh with a securement device.</a:t>
            </a:r>
          </a:p>
          <a:p>
            <a:pPr>
              <a:spcBef>
                <a:spcPts val="560"/>
              </a:spcBef>
            </a:pPr>
            <a:r>
              <a:rPr sz="2000" b="0"/>
              <a:t>Keep the closed system closed: bag below the bladder but off the floor, tubing free of kinks and dependent loops, empty into a clean container used only for that client, sample from the port.</a:t>
            </a:r>
          </a:p>
          <a:p>
            <a:pPr>
              <a:spcBef>
                <a:spcPts val="560"/>
              </a:spcBef>
            </a:pPr>
            <a:r>
              <a:rPr sz="2000" b="0"/>
              <a:t>Daily perineal care with soap and water and after every bowel movement; hand hygiene and gloves for any handling.</a:t>
            </a:r>
          </a:p>
          <a:p>
            <a:pPr>
              <a:spcBef>
                <a:spcPts val="560"/>
              </a:spcBef>
            </a:pPr>
            <a:r>
              <a:rPr sz="2000" b="0"/>
              <a:t>Assess need every day and remove early – nurse-driven removal protocols; use a bladder scanner, straight catheterization, or an external (condom or PureWick) catheter instead.</a:t>
            </a:r>
          </a:p>
          <a:p>
            <a:pPr>
              <a:spcBef>
                <a:spcPts val="560"/>
              </a:spcBef>
            </a:pPr>
            <a:r>
              <a:rPr sz="2000" b="0"/>
              <a:t>Watch for fever, flank pain, cloudy or foul urine, and new confusion in older adults.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Answer: preventing VAP – the ventilator bundle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8640" y="1828800"/>
            <a:ext cx="11064240" cy="4754880"/>
          </a:xfrm>
        </p:spPr>
        <p:txBody>
          <a:bodyPr wrap="square"/>
          <a:lstStyle/>
          <a:p>
            <a:pPr>
              <a:spcBef>
                <a:spcPts val="616"/>
              </a:spcBef>
            </a:pPr>
            <a:r>
              <a:rPr sz="2200" b="0"/>
              <a:t>Head of bed at 30–45 degrees at all times unless contraindicated.</a:t>
            </a:r>
          </a:p>
          <a:p>
            <a:pPr>
              <a:spcBef>
                <a:spcPts val="616"/>
              </a:spcBef>
            </a:pPr>
            <a:r>
              <a:rPr sz="2200" b="0"/>
              <a:t>Oral care: brush teeth every 12 hours and give chlorhexidine or antiseptic oral care per policy every 2–4 hours; suction oral secretions.</a:t>
            </a:r>
          </a:p>
          <a:p>
            <a:pPr>
              <a:spcBef>
                <a:spcPts val="616"/>
              </a:spcBef>
            </a:pPr>
            <a:r>
              <a:rPr sz="2200" b="0"/>
              <a:t>Daily sedation interruption and spontaneous breathing trial – extubate as soon as it is safe.</a:t>
            </a:r>
          </a:p>
          <a:p>
            <a:pPr>
              <a:spcBef>
                <a:spcPts val="616"/>
              </a:spcBef>
            </a:pPr>
            <a:r>
              <a:rPr sz="2200" b="0"/>
              <a:t>Endotracheal tube with subglottic suctioning; cuff pressure 20–30 cm H₂O; drain circuit condensate away from the client; change circuits only when soiled.</a:t>
            </a:r>
          </a:p>
          <a:p>
            <a:pPr>
              <a:spcBef>
                <a:spcPts val="616"/>
              </a:spcBef>
            </a:pPr>
            <a:r>
              <a:rPr sz="2200" b="0"/>
              <a:t>Hand hygiene and gloves; sterile technique for tracheal suctioning; turn every 2 hours; early mobility.</a:t>
            </a:r>
          </a:p>
          <a:p>
            <a:pPr>
              <a:spcBef>
                <a:spcPts val="616"/>
              </a:spcBef>
            </a:pPr>
            <a:r>
              <a:rPr sz="2200" b="0"/>
              <a:t>DVT and stress-ulcer prophylaxis; avoid gastric overdistension with tube feeds; check tube placement and residuals.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Answer: diarrheal disease – assessment, treatment and prevention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8640" y="1828800"/>
            <a:ext cx="11064240" cy="4754880"/>
          </a:xfrm>
        </p:spPr>
        <p:txBody>
          <a:bodyPr wrap="square"/>
          <a:lstStyle/>
          <a:p>
            <a:pPr>
              <a:spcBef>
                <a:spcPts val="532"/>
              </a:spcBef>
            </a:pPr>
            <a:r>
              <a:rPr sz="1900" b="1">
                <a:solidFill>
                  <a:schemeClr val="accent1"/>
                </a:solidFill>
              </a:rPr>
              <a:t>Assess</a:t>
            </a:r>
          </a:p>
          <a:p>
            <a:pPr lvl="1">
              <a:spcBef>
                <a:spcPts val="532"/>
              </a:spcBef>
            </a:pPr>
            <a:r>
              <a:rPr sz="1700" b="0"/>
              <a:t>Stool frequency, volume, blood or mucus; onset, food and travel history, recent antibiotics; vital signs and orthostatics, weight, skin turgor, mucous membranes, urine output; potassium, sodium, BUN and creatinine; stool culture, ova and parasites, C. difficile toxin.</a:t>
            </a:r>
          </a:p>
          <a:p>
            <a:pPr>
              <a:spcBef>
                <a:spcPts val="532"/>
              </a:spcBef>
            </a:pPr>
            <a:r>
              <a:rPr sz="1900" b="1">
                <a:solidFill>
                  <a:schemeClr val="accent1"/>
                </a:solidFill>
              </a:rPr>
              <a:t>Treat</a:t>
            </a:r>
          </a:p>
          <a:p>
            <a:pPr lvl="1">
              <a:spcBef>
                <a:spcPts val="532"/>
              </a:spcBef>
            </a:pPr>
            <a:r>
              <a:rPr sz="1700" b="0"/>
              <a:t>Oral rehydration solution, IV fluids for moderate to severe loss; replace potassium; contact (enteric) precautions with soap-and-water hand washing; skin care; bland diet as tolerated, no caffeine, alcohol, dairy or high-fat foods; antimotility drugs only when there is no fever, blood or toxin; antibiotics only for specific organisms.</a:t>
            </a:r>
          </a:p>
          <a:p>
            <a:pPr>
              <a:spcBef>
                <a:spcPts val="532"/>
              </a:spcBef>
            </a:pPr>
            <a:r>
              <a:rPr sz="1900" b="1">
                <a:solidFill>
                  <a:schemeClr val="accent1"/>
                </a:solidFill>
              </a:rPr>
              <a:t>Prevent</a:t>
            </a:r>
          </a:p>
          <a:p>
            <a:pPr lvl="1">
              <a:spcBef>
                <a:spcPts val="532"/>
              </a:spcBef>
            </a:pPr>
            <a:r>
              <a:rPr sz="1700" b="0"/>
              <a:t>Hand hygiene after toileting and before food; cook meat fully, wash produce, refrigerate leftovers, safe water when traveling; rotavirus vaccine for infants; antibiotic stewardship and limited PPIs to prevent C. difficile; report outbreaks to the health department.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C4B612-A972-6120-D1CC-6C72E3F5CA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HIV statistics: US &amp; worldwide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B62DF6-B954-34D2-C457-F724E57932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3960" y="3167380"/>
            <a:ext cx="9784080" cy="2852420"/>
          </a:xfrm>
        </p:spPr>
        <p:txBody>
          <a:bodyPr vert="horz" lIns="91440" tIns="45720" rIns="91440" bIns="45720" rtlCol="0" anchor="t" wrap="square"/>
          <a:lstStyle/>
          <a:p>
            <a:pPr marL="0" indent="0" algn="ctr">
              <a:spcBef>
                <a:spcPts val="420"/>
              </a:spcBef>
              <a:buNone/>
            </a:pPr>
            <a:r>
              <a:rPr sz="1500" b="1">
                <a:solidFill>
                  <a:schemeClr val="accent1"/>
                </a:solidFill>
              </a:rPr>
              <a:t>CDC – United States (2024 reports)</a:t>
            </a:r>
          </a:p>
          <a:p>
            <a:pPr marL="0" indent="0" algn="ctr">
              <a:buNone/>
            </a:pPr>
            <a:endParaRPr lang="en-US" sz="3600" dirty="0"/>
          </a:p>
          <a:p>
            <a:pPr marL="0" indent="0" algn="ctr">
              <a:buNone/>
            </a:pPr>
            <a:r>
              <a:rPr lang="en-US" sz="3600" dirty="0">
                <a:hlinkClick r:id="rId4"/>
              </a:rPr>
              <a:t>WHO HIV Worldwide Statistics</a:t>
            </a:r>
            <a:endParaRPr lang="en-US" sz="3600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lvl="1">
              <a:spcBef>
                <a:spcPts val="420"/>
              </a:spcBef>
            </a:pPr>
            <a:r>
              <a:rPr sz="1300" b="0"/>
              <a:t>About 1.2 million people are living with HIV; roughly 1 in 8 does not know it.</a:t>
            </a:r>
          </a:p>
          <a:p>
            <a:pPr lvl="1">
              <a:spcBef>
                <a:spcPts val="420"/>
              </a:spcBef>
            </a:pPr>
            <a:r>
              <a:rPr sz="1300" b="0"/>
              <a:t>An estimated 31,800 new infections in 2022 – down 12% from 2018, driven by a 30% drop among ages 13–24.</a:t>
            </a:r>
          </a:p>
          <a:p>
            <a:pPr lvl="1">
              <a:spcBef>
                <a:spcPts val="420"/>
              </a:spcBef>
            </a:pPr>
            <a:r>
              <a:rPr sz="1300" b="0"/>
              <a:t>38,793 new HIV diagnoses in 2024; 69% of people with HIV had a suppressed viral load.</a:t>
            </a:r>
          </a:p>
          <a:p>
            <a:pPr>
              <a:spcBef>
                <a:spcPts val="420"/>
              </a:spcBef>
            </a:pPr>
            <a:r>
              <a:rPr sz="1500" b="1">
                <a:solidFill>
                  <a:schemeClr val="accent1"/>
                </a:solidFill>
              </a:rPr>
              <a:t>WHO / UNAIDS – worldwide (end of 2024)</a:t>
            </a:r>
          </a:p>
          <a:p>
            <a:pPr lvl="1">
              <a:spcBef>
                <a:spcPts val="420"/>
              </a:spcBef>
            </a:pPr>
            <a:r>
              <a:rPr sz="1300" b="0"/>
              <a:t>40.8 million people living with HIV, 65% of them in the WHO African Region; 53% are women and girls.</a:t>
            </a:r>
          </a:p>
          <a:p>
            <a:pPr lvl="1">
              <a:spcBef>
                <a:spcPts val="420"/>
              </a:spcBef>
            </a:pPr>
            <a:r>
              <a:rPr sz="1300" b="0"/>
              <a:t>1.3 million people newly acquired HIV in 2024; 630,000 died of HIV-related causes – deaths down 70% from the 2004 peak.</a:t>
            </a:r>
          </a:p>
          <a:p>
            <a:pPr lvl="1">
              <a:spcBef>
                <a:spcPts val="420"/>
              </a:spcBef>
            </a:pPr>
            <a:r>
              <a:rPr sz="1300" b="0"/>
              <a:t>77% of people with HIV are on treatment, and 94% of those on treatment are virally suppressed.</a:t>
            </a:r>
          </a:p>
        </p:txBody>
      </p:sp>
    </p:spTree>
    <p:extLst>
      <p:ext uri="{BB962C8B-B14F-4D97-AF65-F5344CB8AC3E}">
        <p14:creationId xmlns:p14="http://schemas.microsoft.com/office/powerpoint/2010/main" val="24068275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D57F6E-6057-4665-BEDD-59EFC3BA3E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196" y="284176"/>
            <a:ext cx="4056955" cy="1508760"/>
          </a:xfrm>
        </p:spPr>
        <p:txBody>
          <a:bodyPr>
            <a:normAutofit/>
          </a:bodyPr>
          <a:lstStyle/>
          <a:p>
            <a:r>
              <a:rPr lang="en-US" sz="3700" dirty="0">
                <a:cs typeface="Calibri"/>
              </a:rPr>
              <a:t>TRANSMISSION OF HIV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F76898-95A2-410E-8159-05EB613479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4000" y="2514600"/>
            <a:ext cx="4056955" cy="4059224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spcBef>
                <a:spcPct val="90000"/>
              </a:spcBef>
            </a:pPr>
            <a:r>
              <a:rPr lang="en-US" sz="2800" dirty="0">
                <a:latin typeface="Calibri"/>
                <a:cs typeface="Calibri"/>
              </a:rPr>
              <a:t>Transmitted by body fluids containing infected cells</a:t>
            </a:r>
          </a:p>
          <a:p>
            <a:pPr>
              <a:spcBef>
                <a:spcPct val="90000"/>
              </a:spcBef>
            </a:pPr>
            <a:r>
              <a:rPr lang="en-US" sz="2800" dirty="0">
                <a:latin typeface="Calibri"/>
                <a:cs typeface="Calibri"/>
              </a:rPr>
              <a:t>Cannot be transmitted through casual contact.</a:t>
            </a:r>
          </a:p>
          <a:p>
            <a:pPr>
              <a:spcBef>
                <a:spcPct val="90000"/>
              </a:spcBef>
            </a:pPr>
            <a:r>
              <a:rPr lang="en-US" sz="2800" dirty="0">
                <a:latin typeface="Calibri"/>
                <a:cs typeface="Calibri"/>
              </a:rPr>
              <a:t>High-risk populations</a:t>
            </a:r>
          </a:p>
          <a:p>
            <a:pPr>
              <a:spcBef>
                <a:spcPct val="90000"/>
              </a:spcBef>
            </a:pPr>
            <a:endParaRPr lang="en-US" dirty="0">
              <a:latin typeface="Calibri"/>
              <a:cs typeface="Calibri"/>
            </a:endParaRPr>
          </a:p>
          <a:p>
            <a:pPr>
              <a:spcBef>
                <a:spcPct val="90000"/>
              </a:spcBef>
            </a:pPr>
            <a:endParaRPr lang="en-US" dirty="0">
              <a:latin typeface="Calibri"/>
              <a:cs typeface="Calibri"/>
            </a:endParaRPr>
          </a:p>
          <a:p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792BD17-FF40-4EE5-AC8E-7AE823BAE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25190" y="0"/>
            <a:ext cx="756681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4F4345C-3D6A-02AB-9DD1-A124763365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7247" y="1054531"/>
            <a:ext cx="7362695" cy="4748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9827400"/>
      </p:ext>
    </p:extLst>
  </p:cSld>
  <p:clrMapOvr>
    <a:masterClrMapping/>
  </p:clrMapOvr>
</p:sld>
</file>

<file path=ppt/theme/_rels/theme1.xml.rels><?xml version='1.0' encoding='UTF-8' standalone='yes'?>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anded">
  <a:themeElements>
    <a:clrScheme name="Banded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Banded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nded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8000"/>
              </a:schemeClr>
              <a:schemeClr val="phClr">
                <a:tint val="99000"/>
                <a:shade val="96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nded" id="{98DFF888-2449-4D28-977C-6306C017633E}" vid="{C3935CB6-B0E3-44A7-AB37-996D901F73A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2167</Words>
  <Application>Microsoft Office PowerPoint</Application>
  <PresentationFormat>Widescreen</PresentationFormat>
  <Paragraphs>376</Paragraphs>
  <Slides>58</Slides>
  <Notes>58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58</vt:i4>
      </vt:variant>
    </vt:vector>
  </HeadingPairs>
  <TitlesOfParts>
    <vt:vector size="63" baseType="lpstr">
      <vt:lpstr>Arial</vt:lpstr>
      <vt:lpstr>Calibri</vt:lpstr>
      <vt:lpstr>Corbel</vt:lpstr>
      <vt:lpstr>Wingdings</vt:lpstr>
      <vt:lpstr>Banded</vt:lpstr>
      <vt:lpstr>Immunologic (HIV) and Infectious Diseases</vt:lpstr>
      <vt:lpstr>Module Learning Objectives</vt:lpstr>
      <vt:lpstr>List and discuss variables that may affect the function of a client’s immune system.  </vt:lpstr>
      <vt:lpstr>Interpretation of Leukocyte (WBC) values</vt:lpstr>
      <vt:lpstr>Neutropenic precautions (protective environment)</vt:lpstr>
      <vt:lpstr>Management of Clients with immune deficiency disorders </vt:lpstr>
      <vt:lpstr>Hiv/Aids</vt:lpstr>
      <vt:lpstr>HIV statistics: US &amp; worldwide</vt:lpstr>
      <vt:lpstr>TRANSMISSION OF HIV</vt:lpstr>
      <vt:lpstr>PowerPoint Presentation</vt:lpstr>
      <vt:lpstr>Older Adults and HIV</vt:lpstr>
      <vt:lpstr>PowerPoint Presentation</vt:lpstr>
      <vt:lpstr>Occupational exposure to HIV (needle stick)</vt:lpstr>
      <vt:lpstr>Stages of HIV</vt:lpstr>
      <vt:lpstr>Primary HIV infection: stage 0</vt:lpstr>
      <vt:lpstr>HIV Asymptomatic: stage 1 </vt:lpstr>
      <vt:lpstr>HIV symptomatic: Stage 2 </vt:lpstr>
      <vt:lpstr>Aids: stage 3 </vt:lpstr>
      <vt:lpstr>HIV Testing</vt:lpstr>
      <vt:lpstr>Hiv testing</vt:lpstr>
      <vt:lpstr>HIV TESTING RESULTS</vt:lpstr>
      <vt:lpstr>TREATMENT FOR HIV infection</vt:lpstr>
      <vt:lpstr>PowerPoint Presentation</vt:lpstr>
      <vt:lpstr>TREATMENT FOR HIV</vt:lpstr>
      <vt:lpstr>Why is antiretroviral therapy (ART) compliance important?</vt:lpstr>
      <vt:lpstr>Combination drug therapy  as Treatment for HIV</vt:lpstr>
      <vt:lpstr>Overview of medications used in art</vt:lpstr>
      <vt:lpstr>ART: nursing management</vt:lpstr>
      <vt:lpstr>Pulmonary Manifestations of AIDS</vt:lpstr>
      <vt:lpstr>Gastrointestinal manifestations of aids</vt:lpstr>
      <vt:lpstr>Oncologic manifestations of aids</vt:lpstr>
      <vt:lpstr>neurologic manifestations of aids</vt:lpstr>
      <vt:lpstr>Nursing management: opportunistic infections</vt:lpstr>
      <vt:lpstr>Nursing plan of care</vt:lpstr>
      <vt:lpstr>PowerPoint Presentation</vt:lpstr>
      <vt:lpstr>HIV/AIDS: emotional &amp; Ethical Concerns</vt:lpstr>
      <vt:lpstr>Infectious diseases</vt:lpstr>
      <vt:lpstr>Methicillin-Resistant Staphylococcus Aureus (mrsa)</vt:lpstr>
      <vt:lpstr>Vancomycin-Resistant Enterococcus (VRE)</vt:lpstr>
      <vt:lpstr>Central Line Associated Blood Stream Infection (CLABSI)</vt:lpstr>
      <vt:lpstr>Catheter Associated Urinary tract infection (CAUTI)</vt:lpstr>
      <vt:lpstr>Ventilator Associated Pneumonia (VAP)</vt:lpstr>
      <vt:lpstr>Diarrheal diseases</vt:lpstr>
      <vt:lpstr>Common Diarrheal diseases</vt:lpstr>
      <vt:lpstr>Diarrheal diseases:  nursing management</vt:lpstr>
      <vt:lpstr>Emerging infectious diseases </vt:lpstr>
      <vt:lpstr>Emerging infectious diseases: covid-19</vt:lpstr>
      <vt:lpstr>immunizations</vt:lpstr>
      <vt:lpstr>immunizations</vt:lpstr>
      <vt:lpstr>Questions?</vt:lpstr>
      <vt:lpstr>For review:  isolation precautions</vt:lpstr>
      <vt:lpstr>resources for infection control</vt:lpstr>
      <vt:lpstr>Isolation precautions</vt:lpstr>
      <vt:lpstr>Standard precautions</vt:lpstr>
      <vt:lpstr>Airborne precautions</vt:lpstr>
      <vt:lpstr>Droplet precautions</vt:lpstr>
      <vt:lpstr>Contact precautions</vt:lpstr>
      <vt:lpstr>Clostridium difficile (C. diff)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Immunologic (HIV) and Infectious Diseases</dc:title>
  <dc:creator>Dr. Tracey Simmons</dc:creator>
  <cp:lastModifiedBy>Dr. Tracey Simmons</cp:lastModifiedBy>
  <cp:revision>2</cp:revision>
  <dcterms:created xsi:type="dcterms:W3CDTF">2024-09-04T14:47:59Z</dcterms:created>
  <dcterms:modified xsi:type="dcterms:W3CDTF">2026-08-21T19:34:13Z</dcterms:modified>
</cp:coreProperties>
</file>