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drawing6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diagrams/quickStyle5.xml" ContentType="application/vnd.openxmlformats-officedocument.drawingml.diagramStyle+xml"/>
  <Override PartName="/ppt/diagrams/quickStyle6.xml" ContentType="application/vnd.openxmlformats-officedocument.drawingml.diagramStyle+xml"/>
  <Override PartName="/ppt/media/image10.svg" ContentType="image/svg+xml"/>
  <Override PartName="/ppt/media/image12.svg" ContentType="image/svg+xml"/>
  <Override PartName="/ppt/media/image14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6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notesMasterIdLst>
    <p:notesMasterId r:id="rId43"/>
  </p:notesMasterIdLst>
  <p:sldIdLst>
    <p:sldId id="266" r:id="rId2"/>
    <p:sldId id="574" r:id="rId3"/>
    <p:sldId id="549" r:id="rId4"/>
    <p:sldId id="551" r:id="rId5"/>
    <p:sldId id="326" r:id="rId6"/>
    <p:sldId id="575" r:id="rId49"/>
    <p:sldId id="328" r:id="rId7"/>
    <p:sldId id="576" r:id="rId50"/>
    <p:sldId id="577" r:id="rId51"/>
    <p:sldId id="557" r:id="rId8"/>
    <p:sldId id="558" r:id="rId9"/>
    <p:sldId id="559" r:id="rId10"/>
    <p:sldId id="560" r:id="rId11"/>
    <p:sldId id="339" r:id="rId12"/>
    <p:sldId id="342" r:id="rId13"/>
    <p:sldId id="355" r:id="rId14"/>
    <p:sldId id="578" r:id="rId52"/>
    <p:sldId id="357" r:id="rId15"/>
    <p:sldId id="358" r:id="rId16"/>
    <p:sldId id="561" r:id="rId17"/>
    <p:sldId id="562" r:id="rId18"/>
    <p:sldId id="563" r:id="rId19"/>
    <p:sldId id="387" r:id="rId20"/>
    <p:sldId id="564" r:id="rId21"/>
    <p:sldId id="364" r:id="rId22"/>
    <p:sldId id="388" r:id="rId23"/>
    <p:sldId id="579" r:id="rId53"/>
    <p:sldId id="580" r:id="rId54"/>
    <p:sldId id="538" r:id="rId24"/>
    <p:sldId id="537" r:id="rId25"/>
    <p:sldId id="365" r:id="rId26"/>
    <p:sldId id="565" r:id="rId27"/>
    <p:sldId id="566" r:id="rId28"/>
    <p:sldId id="475" r:id="rId29"/>
    <p:sldId id="368" r:id="rId30"/>
    <p:sldId id="581" r:id="rId55"/>
    <p:sldId id="582" r:id="rId56"/>
    <p:sldId id="567" r:id="rId31"/>
    <p:sldId id="568" r:id="rId32"/>
    <p:sldId id="381" r:id="rId33"/>
    <p:sldId id="569" r:id="rId34"/>
    <p:sldId id="382" r:id="rId35"/>
    <p:sldId id="384" r:id="rId36"/>
    <p:sldId id="583" r:id="rId57"/>
    <p:sldId id="584" r:id="rId58"/>
    <p:sldId id="477" r:id="rId37"/>
    <p:sldId id="570" r:id="rId38"/>
    <p:sldId id="571" r:id="rId39"/>
    <p:sldId id="572" r:id="rId40"/>
    <p:sldId id="550" r:id="rId41"/>
    <p:sldId id="386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5922" autoAdjust="0"/>
  </p:normalViewPr>
  <p:slideViewPr>
    <p:cSldViewPr snapToGrid="0">
      <p:cViewPr varScale="1">
        <p:scale>
          <a:sx n="73" d="100"/>
          <a:sy n="73" d="100"/>
        </p:scale>
        <p:origin x="19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notesMaster" Target="notesMasters/notesMaster1.xml"/><Relationship Id="rId44" Type="http://schemas.openxmlformats.org/officeDocument/2006/relationships/presProps" Target="presProps.xml"/><Relationship Id="rId45" Type="http://schemas.openxmlformats.org/officeDocument/2006/relationships/viewProps" Target="viewProps.xml"/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48" Type="http://schemas.microsoft.com/office/2016/11/relationships/changesInfo" Target="changesInfos/changesInfo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. Tracey Simmons" userId="63e80de8-6d9b-4ce4-9cd2-ae39e8c96c9b" providerId="ADAL" clId="{AAF9C6E7-2082-41C3-9D8E-176443BF8449}"/>
    <pc:docChg chg="delSld">
      <pc:chgData name="Dr. Tracey Simmons" userId="63e80de8-6d9b-4ce4-9cd2-ae39e8c96c9b" providerId="ADAL" clId="{AAF9C6E7-2082-41C3-9D8E-176443BF8449}" dt="2025-08-20T14:37:34.313" v="0" actId="2696"/>
      <pc:docMkLst>
        <pc:docMk/>
      </pc:docMkLst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2644903788" sldId="575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776095611" sldId="576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3538032773" sldId="577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3476239682" sldId="578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1494518378" sldId="579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3078470291" sldId="580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1131060092" sldId="581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2369385574" sldId="582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878421442" sldId="583"/>
        </pc:sldMkLst>
      </pc:sldChg>
      <pc:sldChg chg="del">
        <pc:chgData name="Dr. Tracey Simmons" userId="63e80de8-6d9b-4ce4-9cd2-ae39e8c96c9b" providerId="ADAL" clId="{AAF9C6E7-2082-41C3-9D8E-176443BF8449}" dt="2025-08-20T14:37:34.313" v="0" actId="2696"/>
        <pc:sldMkLst>
          <pc:docMk/>
          <pc:sldMk cId="2788664699" sldId="584"/>
        </pc:sldMkLst>
      </pc:sldChg>
    </pc:docChg>
  </pc:docChgLst>
  <pc:docChgLst>
    <pc:chgData name="Dr. Tracey Simmons" userId="63e80de8-6d9b-4ce4-9cd2-ae39e8c96c9b" providerId="ADAL" clId="{A564A474-D986-4318-82C0-84151456D706}"/>
    <pc:docChg chg="undo custSel addSld delSld modSld">
      <pc:chgData name="Dr. Tracey Simmons" userId="63e80de8-6d9b-4ce4-9cd2-ae39e8c96c9b" providerId="ADAL" clId="{A564A474-D986-4318-82C0-84151456D706}" dt="2025-01-16T20:58:16.276" v="108" actId="20577"/>
      <pc:docMkLst>
        <pc:docMk/>
      </pc:docMkLst>
      <pc:sldChg chg="modSp mod">
        <pc:chgData name="Dr. Tracey Simmons" userId="63e80de8-6d9b-4ce4-9cd2-ae39e8c96c9b" providerId="ADAL" clId="{A564A474-D986-4318-82C0-84151456D706}" dt="2025-01-16T20:47:16.652" v="1" actId="20577"/>
        <pc:sldMkLst>
          <pc:docMk/>
          <pc:sldMk cId="2942440888" sldId="339"/>
        </pc:sldMkLst>
      </pc:sldChg>
      <pc:sldChg chg="modSp mod">
        <pc:chgData name="Dr. Tracey Simmons" userId="63e80de8-6d9b-4ce4-9cd2-ae39e8c96c9b" providerId="ADAL" clId="{A564A474-D986-4318-82C0-84151456D706}" dt="2025-01-16T20:47:44.912" v="2" actId="20577"/>
        <pc:sldMkLst>
          <pc:docMk/>
          <pc:sldMk cId="2844015363" sldId="355"/>
        </pc:sldMkLst>
      </pc:sldChg>
      <pc:sldChg chg="del">
        <pc:chgData name="Dr. Tracey Simmons" userId="63e80de8-6d9b-4ce4-9cd2-ae39e8c96c9b" providerId="ADAL" clId="{A564A474-D986-4318-82C0-84151456D706}" dt="2025-01-16T20:52:49.978" v="3" actId="2696"/>
        <pc:sldMkLst>
          <pc:docMk/>
          <pc:sldMk cId="2225535921" sldId="573"/>
        </pc:sldMkLst>
      </pc:sldChg>
      <pc:sldChg chg="modSp add mod">
        <pc:chgData name="Dr. Tracey Simmons" userId="63e80de8-6d9b-4ce4-9cd2-ae39e8c96c9b" providerId="ADAL" clId="{A564A474-D986-4318-82C0-84151456D706}" dt="2025-01-16T20:53:38.908" v="9" actId="5793"/>
        <pc:sldMkLst>
          <pc:docMk/>
          <pc:sldMk cId="2644903788" sldId="575"/>
        </pc:sldMkLst>
      </pc:sldChg>
      <pc:sldChg chg="modSp add mod">
        <pc:chgData name="Dr. Tracey Simmons" userId="63e80de8-6d9b-4ce4-9cd2-ae39e8c96c9b" providerId="ADAL" clId="{A564A474-D986-4318-82C0-84151456D706}" dt="2025-01-16T20:54:05.031" v="21" actId="20577"/>
        <pc:sldMkLst>
          <pc:docMk/>
          <pc:sldMk cId="776095611" sldId="576"/>
        </pc:sldMkLst>
      </pc:sldChg>
      <pc:sldChg chg="modSp add mod">
        <pc:chgData name="Dr. Tracey Simmons" userId="63e80de8-6d9b-4ce4-9cd2-ae39e8c96c9b" providerId="ADAL" clId="{A564A474-D986-4318-82C0-84151456D706}" dt="2025-01-16T20:54:46.679" v="48" actId="20577"/>
        <pc:sldMkLst>
          <pc:docMk/>
          <pc:sldMk cId="3538032773" sldId="577"/>
        </pc:sldMkLst>
      </pc:sldChg>
      <pc:sldChg chg="modSp add mod">
        <pc:chgData name="Dr. Tracey Simmons" userId="63e80de8-6d9b-4ce4-9cd2-ae39e8c96c9b" providerId="ADAL" clId="{A564A474-D986-4318-82C0-84151456D706}" dt="2025-01-16T20:55:06.335" v="62" actId="20577"/>
        <pc:sldMkLst>
          <pc:docMk/>
          <pc:sldMk cId="3476239682" sldId="578"/>
        </pc:sldMkLst>
      </pc:sldChg>
      <pc:sldChg chg="modSp add mod">
        <pc:chgData name="Dr. Tracey Simmons" userId="63e80de8-6d9b-4ce4-9cd2-ae39e8c96c9b" providerId="ADAL" clId="{A564A474-D986-4318-82C0-84151456D706}" dt="2025-01-16T20:55:26.193" v="76" actId="20577"/>
        <pc:sldMkLst>
          <pc:docMk/>
          <pc:sldMk cId="1494518378" sldId="579"/>
        </pc:sldMkLst>
      </pc:sldChg>
      <pc:sldChg chg="add">
        <pc:chgData name="Dr. Tracey Simmons" userId="63e80de8-6d9b-4ce4-9cd2-ae39e8c96c9b" providerId="ADAL" clId="{A564A474-D986-4318-82C0-84151456D706}" dt="2025-01-16T20:46:05.821" v="0"/>
        <pc:sldMkLst>
          <pc:docMk/>
          <pc:sldMk cId="3078470291" sldId="580"/>
        </pc:sldMkLst>
      </pc:sldChg>
      <pc:sldChg chg="modSp add mod">
        <pc:chgData name="Dr. Tracey Simmons" userId="63e80de8-6d9b-4ce4-9cd2-ae39e8c96c9b" providerId="ADAL" clId="{A564A474-D986-4318-82C0-84151456D706}" dt="2025-01-16T20:56:13.815" v="77" actId="20577"/>
        <pc:sldMkLst>
          <pc:docMk/>
          <pc:sldMk cId="1131060092" sldId="581"/>
        </pc:sldMkLst>
      </pc:sldChg>
      <pc:sldChg chg="add">
        <pc:chgData name="Dr. Tracey Simmons" userId="63e80de8-6d9b-4ce4-9cd2-ae39e8c96c9b" providerId="ADAL" clId="{A564A474-D986-4318-82C0-84151456D706}" dt="2025-01-16T20:46:05.821" v="0"/>
        <pc:sldMkLst>
          <pc:docMk/>
          <pc:sldMk cId="2369385574" sldId="582"/>
        </pc:sldMkLst>
      </pc:sldChg>
      <pc:sldChg chg="modSp add mod">
        <pc:chgData name="Dr. Tracey Simmons" userId="63e80de8-6d9b-4ce4-9cd2-ae39e8c96c9b" providerId="ADAL" clId="{A564A474-D986-4318-82C0-84151456D706}" dt="2025-01-16T20:56:53.696" v="78" actId="20577"/>
        <pc:sldMkLst>
          <pc:docMk/>
          <pc:sldMk cId="878421442" sldId="583"/>
        </pc:sldMkLst>
      </pc:sldChg>
      <pc:sldChg chg="modSp add mod">
        <pc:chgData name="Dr. Tracey Simmons" userId="63e80de8-6d9b-4ce4-9cd2-ae39e8c96c9b" providerId="ADAL" clId="{A564A474-D986-4318-82C0-84151456D706}" dt="2025-01-16T20:58:16.276" v="108" actId="20577"/>
        <pc:sldMkLst>
          <pc:docMk/>
          <pc:sldMk cId="2788664699" sldId="584"/>
        </pc:sldMkLst>
      </pc:sldChg>
    </pc:docChg>
  </pc:docChgLst>
</pc:chgInfo>
</file>

<file path=ppt/diagrams/_rels/data2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svg"/><Relationship Id="rId3" Type="http://schemas.openxmlformats.org/officeDocument/2006/relationships/image" Target="../media/image7.png"/><Relationship Id="rId4" Type="http://schemas.openxmlformats.org/officeDocument/2006/relationships/image" Target="../media/image8.svg"/><Relationship Id="rId5" Type="http://schemas.openxmlformats.org/officeDocument/2006/relationships/image" Target="../media/image9.png"/><Relationship Id="rId6" Type="http://schemas.openxmlformats.org/officeDocument/2006/relationships/image" Target="../media/image10.svg"/><Relationship Id="rId7" Type="http://schemas.openxmlformats.org/officeDocument/2006/relationships/image" Target="../media/image11.png"/><Relationship Id="rId8" Type="http://schemas.openxmlformats.org/officeDocument/2006/relationships/image" Target="../media/image12.svg"/><Relationship Id="rId9" Type="http://schemas.openxmlformats.org/officeDocument/2006/relationships/image" Target="../media/image13.png"/><Relationship Id="rId10" Type="http://schemas.openxmlformats.org/officeDocument/2006/relationships/image" Target="../media/image14.svg"/></Relationships>
</file>

<file path=ppt/diagrams/_rels/data3.xml.rels><?xml version='1.0' encoding='UTF-8' standalone='yes'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svg"/><Relationship Id="rId3" Type="http://schemas.openxmlformats.org/officeDocument/2006/relationships/image" Target="../media/image19.png"/><Relationship Id="rId4" Type="http://schemas.openxmlformats.org/officeDocument/2006/relationships/image" Target="../media/image20.svg"/><Relationship Id="rId5" Type="http://schemas.openxmlformats.org/officeDocument/2006/relationships/image" Target="../media/image21.png"/><Relationship Id="rId6" Type="http://schemas.openxmlformats.org/officeDocument/2006/relationships/image" Target="../media/image22.svg"/><Relationship Id="rId7" Type="http://schemas.openxmlformats.org/officeDocument/2006/relationships/image" Target="../media/image23.png"/><Relationship Id="rId8" Type="http://schemas.openxmlformats.org/officeDocument/2006/relationships/image" Target="../media/image24.svg"/></Relationships>
</file>

<file path=ppt/diagrams/_rels/drawing2.xml.rels><?xml version='1.0' encoding='UTF-8' standalone='yes'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svg"/><Relationship Id="rId3" Type="http://schemas.openxmlformats.org/officeDocument/2006/relationships/image" Target="../media/image7.png"/><Relationship Id="rId4" Type="http://schemas.openxmlformats.org/officeDocument/2006/relationships/image" Target="../media/image8.svg"/><Relationship Id="rId5" Type="http://schemas.openxmlformats.org/officeDocument/2006/relationships/image" Target="../media/image9.png"/><Relationship Id="rId6" Type="http://schemas.openxmlformats.org/officeDocument/2006/relationships/image" Target="../media/image10.svg"/><Relationship Id="rId7" Type="http://schemas.openxmlformats.org/officeDocument/2006/relationships/image" Target="../media/image11.png"/><Relationship Id="rId8" Type="http://schemas.openxmlformats.org/officeDocument/2006/relationships/image" Target="../media/image12.svg"/><Relationship Id="rId9" Type="http://schemas.openxmlformats.org/officeDocument/2006/relationships/image" Target="../media/image13.png"/><Relationship Id="rId10" Type="http://schemas.openxmlformats.org/officeDocument/2006/relationships/image" Target="../media/image14.svg"/></Relationships>
</file>

<file path=ppt/diagrams/_rels/drawing3.xml.rels><?xml version='1.0' encoding='UTF-8' standalone='yes'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svg"/><Relationship Id="rId3" Type="http://schemas.openxmlformats.org/officeDocument/2006/relationships/image" Target="../media/image19.png"/><Relationship Id="rId4" Type="http://schemas.openxmlformats.org/officeDocument/2006/relationships/image" Target="../media/image20.svg"/><Relationship Id="rId5" Type="http://schemas.openxmlformats.org/officeDocument/2006/relationships/image" Target="../media/image21.png"/><Relationship Id="rId6" Type="http://schemas.openxmlformats.org/officeDocument/2006/relationships/image" Target="../media/image22.svg"/><Relationship Id="rId7" Type="http://schemas.openxmlformats.org/officeDocument/2006/relationships/image" Target="../media/image23.png"/><Relationship Id="rId8" Type="http://schemas.openxmlformats.org/officeDocument/2006/relationships/image" Target="../media/image2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6E303A-72EA-42B5-BDE9-3C40C87F9D52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5EC6A73-D069-449F-9AF7-10F62FEBC8D3}">
      <dgm:prSet/>
      <dgm:spPr/>
      <dgm:t>
        <a:bodyPr/>
        <a:lstStyle/>
        <a:p>
          <a:r>
            <a:rPr lang="en-US"/>
            <a:t>Describe the nursing management of a client with an allergic disorder.</a:t>
          </a:r>
        </a:p>
      </dgm:t>
    </dgm:pt>
    <dgm:pt modelId="{88C1CB20-EB22-41BE-A85A-7376E2AEEC7C}" type="parTrans" cxnId="{99FEA49D-4E9F-46BF-B49F-D6C7A0B94208}">
      <dgm:prSet/>
      <dgm:spPr/>
      <dgm:t>
        <a:bodyPr/>
        <a:lstStyle/>
        <a:p>
          <a:endParaRPr lang="en-US"/>
        </a:p>
      </dgm:t>
    </dgm:pt>
    <dgm:pt modelId="{058C6D51-6194-4B09-B150-F079421AF4AC}" type="sibTrans" cxnId="{99FEA49D-4E9F-46BF-B49F-D6C7A0B94208}">
      <dgm:prSet/>
      <dgm:spPr/>
      <dgm:t>
        <a:bodyPr/>
        <a:lstStyle/>
        <a:p>
          <a:endParaRPr lang="en-US"/>
        </a:p>
      </dgm:t>
    </dgm:pt>
    <dgm:pt modelId="{02196E25-8AFA-405D-BAF4-EF5E5F199CA0}">
      <dgm:prSet/>
      <dgm:spPr/>
      <dgm:t>
        <a:bodyPr/>
        <a:lstStyle/>
        <a:p>
          <a:r>
            <a:rPr lang="en-US"/>
            <a:t>Use the nursing process as a framework for care of the client with an inflammatory rheumatic disorder.</a:t>
          </a:r>
        </a:p>
      </dgm:t>
    </dgm:pt>
    <dgm:pt modelId="{E57D5C45-CB02-458C-9E31-66C7C97D8788}" type="parTrans" cxnId="{061F2D01-FBB5-4527-9063-6A6409BCA55D}">
      <dgm:prSet/>
      <dgm:spPr/>
      <dgm:t>
        <a:bodyPr/>
        <a:lstStyle/>
        <a:p>
          <a:endParaRPr lang="en-US"/>
        </a:p>
      </dgm:t>
    </dgm:pt>
    <dgm:pt modelId="{4F1407D5-6144-4409-B59D-A30179E98354}" type="sibTrans" cxnId="{061F2D01-FBB5-4527-9063-6A6409BCA55D}">
      <dgm:prSet/>
      <dgm:spPr/>
      <dgm:t>
        <a:bodyPr/>
        <a:lstStyle/>
        <a:p>
          <a:endParaRPr lang="en-US"/>
        </a:p>
      </dgm:t>
    </dgm:pt>
    <dgm:pt modelId="{3D0198E3-A2FA-4EE9-8F55-2BBF59FB0000}" type="pres">
      <dgm:prSet presAssocID="{B96E303A-72EA-42B5-BDE9-3C40C87F9D5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64051B7-A496-419F-BC0F-48EB586F4210}" type="pres">
      <dgm:prSet presAssocID="{65EC6A73-D069-449F-9AF7-10F62FEBC8D3}" presName="hierRoot1" presStyleCnt="0"/>
      <dgm:spPr/>
    </dgm:pt>
    <dgm:pt modelId="{09B830DD-29B2-407B-9E51-67085977A4BB}" type="pres">
      <dgm:prSet presAssocID="{65EC6A73-D069-449F-9AF7-10F62FEBC8D3}" presName="composite" presStyleCnt="0"/>
      <dgm:spPr/>
    </dgm:pt>
    <dgm:pt modelId="{5FDF1D11-20E5-4DD2-89C4-32F7286C5919}" type="pres">
      <dgm:prSet presAssocID="{65EC6A73-D069-449F-9AF7-10F62FEBC8D3}" presName="background" presStyleLbl="node0" presStyleIdx="0" presStyleCnt="2"/>
      <dgm:spPr/>
    </dgm:pt>
    <dgm:pt modelId="{99364ACD-FD06-43D5-9BAC-1CD90F566E4C}" type="pres">
      <dgm:prSet presAssocID="{65EC6A73-D069-449F-9AF7-10F62FEBC8D3}" presName="text" presStyleLbl="fgAcc0" presStyleIdx="0" presStyleCnt="2">
        <dgm:presLayoutVars>
          <dgm:chPref val="3"/>
        </dgm:presLayoutVars>
      </dgm:prSet>
      <dgm:spPr/>
    </dgm:pt>
    <dgm:pt modelId="{AADC5DE8-4BFE-45D4-B9A4-79FED2B3801B}" type="pres">
      <dgm:prSet presAssocID="{65EC6A73-D069-449F-9AF7-10F62FEBC8D3}" presName="hierChild2" presStyleCnt="0"/>
      <dgm:spPr/>
    </dgm:pt>
    <dgm:pt modelId="{64606E6F-E604-4D75-9836-8899ECBA9A71}" type="pres">
      <dgm:prSet presAssocID="{02196E25-8AFA-405D-BAF4-EF5E5F199CA0}" presName="hierRoot1" presStyleCnt="0"/>
      <dgm:spPr/>
    </dgm:pt>
    <dgm:pt modelId="{19BD6B27-184E-4CC5-A852-4B19177FC2AA}" type="pres">
      <dgm:prSet presAssocID="{02196E25-8AFA-405D-BAF4-EF5E5F199CA0}" presName="composite" presStyleCnt="0"/>
      <dgm:spPr/>
    </dgm:pt>
    <dgm:pt modelId="{B1010F5A-D25D-403D-A1D8-4FF2F0E26D9C}" type="pres">
      <dgm:prSet presAssocID="{02196E25-8AFA-405D-BAF4-EF5E5F199CA0}" presName="background" presStyleLbl="node0" presStyleIdx="1" presStyleCnt="2"/>
      <dgm:spPr/>
    </dgm:pt>
    <dgm:pt modelId="{04160BC5-B3A6-45F2-882E-5265C82367A8}" type="pres">
      <dgm:prSet presAssocID="{02196E25-8AFA-405D-BAF4-EF5E5F199CA0}" presName="text" presStyleLbl="fgAcc0" presStyleIdx="1" presStyleCnt="2">
        <dgm:presLayoutVars>
          <dgm:chPref val="3"/>
        </dgm:presLayoutVars>
      </dgm:prSet>
      <dgm:spPr/>
    </dgm:pt>
    <dgm:pt modelId="{EFB43BA5-C044-4EE6-8938-1E304C13DF12}" type="pres">
      <dgm:prSet presAssocID="{02196E25-8AFA-405D-BAF4-EF5E5F199CA0}" presName="hierChild2" presStyleCnt="0"/>
      <dgm:spPr/>
    </dgm:pt>
  </dgm:ptLst>
  <dgm:cxnLst>
    <dgm:cxn modelId="{061F2D01-FBB5-4527-9063-6A6409BCA55D}" srcId="{B96E303A-72EA-42B5-BDE9-3C40C87F9D52}" destId="{02196E25-8AFA-405D-BAF4-EF5E5F199CA0}" srcOrd="1" destOrd="0" parTransId="{E57D5C45-CB02-458C-9E31-66C7C97D8788}" sibTransId="{4F1407D5-6144-4409-B59D-A30179E98354}"/>
    <dgm:cxn modelId="{B678ED5A-F697-4C6D-9178-1BBE1ED55B04}" type="presOf" srcId="{02196E25-8AFA-405D-BAF4-EF5E5F199CA0}" destId="{04160BC5-B3A6-45F2-882E-5265C82367A8}" srcOrd="0" destOrd="0" presId="urn:microsoft.com/office/officeart/2005/8/layout/hierarchy1"/>
    <dgm:cxn modelId="{FA6A7A7E-99BA-420D-A018-198AE54F9652}" type="presOf" srcId="{B96E303A-72EA-42B5-BDE9-3C40C87F9D52}" destId="{3D0198E3-A2FA-4EE9-8F55-2BBF59FB0000}" srcOrd="0" destOrd="0" presId="urn:microsoft.com/office/officeart/2005/8/layout/hierarchy1"/>
    <dgm:cxn modelId="{99FEA49D-4E9F-46BF-B49F-D6C7A0B94208}" srcId="{B96E303A-72EA-42B5-BDE9-3C40C87F9D52}" destId="{65EC6A73-D069-449F-9AF7-10F62FEBC8D3}" srcOrd="0" destOrd="0" parTransId="{88C1CB20-EB22-41BE-A85A-7376E2AEEC7C}" sibTransId="{058C6D51-6194-4B09-B150-F079421AF4AC}"/>
    <dgm:cxn modelId="{0B9C37B6-15BB-4FCF-AA41-56F40A3B0189}" type="presOf" srcId="{65EC6A73-D069-449F-9AF7-10F62FEBC8D3}" destId="{99364ACD-FD06-43D5-9BAC-1CD90F566E4C}" srcOrd="0" destOrd="0" presId="urn:microsoft.com/office/officeart/2005/8/layout/hierarchy1"/>
    <dgm:cxn modelId="{D432F9CC-16E2-4141-AF85-2BEBB1963968}" type="presParOf" srcId="{3D0198E3-A2FA-4EE9-8F55-2BBF59FB0000}" destId="{164051B7-A496-419F-BC0F-48EB586F4210}" srcOrd="0" destOrd="0" presId="urn:microsoft.com/office/officeart/2005/8/layout/hierarchy1"/>
    <dgm:cxn modelId="{24663AA5-7485-4618-9A79-1BDBF66AB289}" type="presParOf" srcId="{164051B7-A496-419F-BC0F-48EB586F4210}" destId="{09B830DD-29B2-407B-9E51-67085977A4BB}" srcOrd="0" destOrd="0" presId="urn:microsoft.com/office/officeart/2005/8/layout/hierarchy1"/>
    <dgm:cxn modelId="{B2595B1D-7CED-47EC-A4A0-F61133797B07}" type="presParOf" srcId="{09B830DD-29B2-407B-9E51-67085977A4BB}" destId="{5FDF1D11-20E5-4DD2-89C4-32F7286C5919}" srcOrd="0" destOrd="0" presId="urn:microsoft.com/office/officeart/2005/8/layout/hierarchy1"/>
    <dgm:cxn modelId="{B1B4A675-833A-4009-81DB-4AF482ECD522}" type="presParOf" srcId="{09B830DD-29B2-407B-9E51-67085977A4BB}" destId="{99364ACD-FD06-43D5-9BAC-1CD90F566E4C}" srcOrd="1" destOrd="0" presId="urn:microsoft.com/office/officeart/2005/8/layout/hierarchy1"/>
    <dgm:cxn modelId="{8A3ABBB4-D5F4-40D0-A1E8-2AB58B185CD5}" type="presParOf" srcId="{164051B7-A496-419F-BC0F-48EB586F4210}" destId="{AADC5DE8-4BFE-45D4-B9A4-79FED2B3801B}" srcOrd="1" destOrd="0" presId="urn:microsoft.com/office/officeart/2005/8/layout/hierarchy1"/>
    <dgm:cxn modelId="{C6A3B7AD-4E6B-45B0-9A67-F57C1BB2AC50}" type="presParOf" srcId="{3D0198E3-A2FA-4EE9-8F55-2BBF59FB0000}" destId="{64606E6F-E604-4D75-9836-8899ECBA9A71}" srcOrd="1" destOrd="0" presId="urn:microsoft.com/office/officeart/2005/8/layout/hierarchy1"/>
    <dgm:cxn modelId="{38CAAF92-D0FE-44F5-B285-A4F2201D1C78}" type="presParOf" srcId="{64606E6F-E604-4D75-9836-8899ECBA9A71}" destId="{19BD6B27-184E-4CC5-A852-4B19177FC2AA}" srcOrd="0" destOrd="0" presId="urn:microsoft.com/office/officeart/2005/8/layout/hierarchy1"/>
    <dgm:cxn modelId="{5F239284-E47A-4637-85E2-95BA65032F9B}" type="presParOf" srcId="{19BD6B27-184E-4CC5-A852-4B19177FC2AA}" destId="{B1010F5A-D25D-403D-A1D8-4FF2F0E26D9C}" srcOrd="0" destOrd="0" presId="urn:microsoft.com/office/officeart/2005/8/layout/hierarchy1"/>
    <dgm:cxn modelId="{8CB485BF-9742-4935-B5DB-28EB7842ED04}" type="presParOf" srcId="{19BD6B27-184E-4CC5-A852-4B19177FC2AA}" destId="{04160BC5-B3A6-45F2-882E-5265C82367A8}" srcOrd="1" destOrd="0" presId="urn:microsoft.com/office/officeart/2005/8/layout/hierarchy1"/>
    <dgm:cxn modelId="{86A827F9-64F9-4DC2-94F7-0938DECA94F3}" type="presParOf" srcId="{64606E6F-E604-4D75-9836-8899ECBA9A71}" destId="{EFB43BA5-C044-4EE6-8938-1E304C13DF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55E7C4-BA48-4E32-A043-9AC4FED76F4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FD4E3553-C5B7-4765-867B-BED114C0CE8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dirty="0"/>
            <a:t>Potentially life-threatening allergic reaction</a:t>
          </a:r>
        </a:p>
      </dgm:t>
    </dgm:pt>
    <dgm:pt modelId="{F5A5CA54-6ECE-41F8-976A-93EE5D3C17F3}" type="parTrans" cxnId="{4AB1B1CE-480B-426C-9B96-32D032601DE5}">
      <dgm:prSet/>
      <dgm:spPr/>
      <dgm:t>
        <a:bodyPr/>
        <a:lstStyle/>
        <a:p>
          <a:endParaRPr lang="en-US"/>
        </a:p>
      </dgm:t>
    </dgm:pt>
    <dgm:pt modelId="{A8345E85-E656-4A92-99C0-B1D2FE6DC684}" type="sibTrans" cxnId="{4AB1B1CE-480B-426C-9B96-32D032601DE5}">
      <dgm:prSet/>
      <dgm:spPr/>
      <dgm:t>
        <a:bodyPr/>
        <a:lstStyle/>
        <a:p>
          <a:endParaRPr lang="en-US"/>
        </a:p>
      </dgm:t>
    </dgm:pt>
    <dgm:pt modelId="{A3957164-6E65-48EB-A78D-812F528467F3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dirty="0"/>
            <a:t>Rapid release of </a:t>
          </a:r>
          <a:r>
            <a:rPr lang="en-US" sz="2000" dirty="0" err="1"/>
            <a:t>IgE</a:t>
          </a:r>
          <a:r>
            <a:rPr lang="en-US" sz="2000" dirty="0"/>
            <a:t>-mediated chemicals like histamine</a:t>
          </a:r>
        </a:p>
      </dgm:t>
    </dgm:pt>
    <dgm:pt modelId="{45DBE9F6-E924-41BF-ACAB-BDE15954F428}" type="parTrans" cxnId="{5B6C7310-8268-44F1-A3E3-8BC28DA7DEEE}">
      <dgm:prSet/>
      <dgm:spPr/>
      <dgm:t>
        <a:bodyPr/>
        <a:lstStyle/>
        <a:p>
          <a:endParaRPr lang="en-US"/>
        </a:p>
      </dgm:t>
    </dgm:pt>
    <dgm:pt modelId="{F9BCB7CF-68FE-40C1-82D6-114848D04B42}" type="sibTrans" cxnId="{5B6C7310-8268-44F1-A3E3-8BC28DA7DEEE}">
      <dgm:prSet/>
      <dgm:spPr/>
      <dgm:t>
        <a:bodyPr/>
        <a:lstStyle/>
        <a:p>
          <a:endParaRPr lang="en-US"/>
        </a:p>
      </dgm:t>
    </dgm:pt>
    <dgm:pt modelId="{42177148-3106-45BA-8E5D-FBD5CE019147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dirty="0"/>
            <a:t>Mild, moderate, or severe symptoms</a:t>
          </a:r>
        </a:p>
      </dgm:t>
    </dgm:pt>
    <dgm:pt modelId="{582B8011-31FA-42D9-A471-226BE693FAE2}" type="parTrans" cxnId="{38C07380-2F46-42BB-AB90-8567668CA937}">
      <dgm:prSet/>
      <dgm:spPr/>
      <dgm:t>
        <a:bodyPr/>
        <a:lstStyle/>
        <a:p>
          <a:endParaRPr lang="en-US"/>
        </a:p>
      </dgm:t>
    </dgm:pt>
    <dgm:pt modelId="{80EC59F4-5D6D-43C8-B37F-D5F94B775DE6}" type="sibTrans" cxnId="{38C07380-2F46-42BB-AB90-8567668CA937}">
      <dgm:prSet/>
      <dgm:spPr/>
      <dgm:t>
        <a:bodyPr/>
        <a:lstStyle/>
        <a:p>
          <a:endParaRPr lang="en-US"/>
        </a:p>
      </dgm:t>
    </dgm:pt>
    <dgm:pt modelId="{8A163773-7CC4-47B2-8302-81F209347E09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dirty="0"/>
            <a:t>Symptoms are sudden in onset and may progress over minutes or hours</a:t>
          </a:r>
        </a:p>
      </dgm:t>
    </dgm:pt>
    <dgm:pt modelId="{D9C44862-01A7-40F3-A496-02E45B46422E}" type="parTrans" cxnId="{1603AAFF-0A32-4575-ACFF-7720297FD387}">
      <dgm:prSet/>
      <dgm:spPr/>
      <dgm:t>
        <a:bodyPr/>
        <a:lstStyle/>
        <a:p>
          <a:endParaRPr lang="en-US"/>
        </a:p>
      </dgm:t>
    </dgm:pt>
    <dgm:pt modelId="{6315DED4-15D8-48C7-B5F6-D3769CDB6FDD}" type="sibTrans" cxnId="{1603AAFF-0A32-4575-ACFF-7720297FD387}">
      <dgm:prSet/>
      <dgm:spPr/>
      <dgm:t>
        <a:bodyPr/>
        <a:lstStyle/>
        <a:p>
          <a:endParaRPr lang="en-US"/>
        </a:p>
      </dgm:t>
    </dgm:pt>
    <dgm:pt modelId="{5BD534DB-56E5-410D-8A5D-8652167B44C8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sz="2000" dirty="0"/>
            <a:t>Penicillin is most common pharmacologic cause</a:t>
          </a:r>
        </a:p>
      </dgm:t>
    </dgm:pt>
    <dgm:pt modelId="{314D6D15-A6F3-41B6-83AE-5ACB8D384154}" type="parTrans" cxnId="{6EF3CAAD-33BA-4B70-9BDF-4645074A45E3}">
      <dgm:prSet/>
      <dgm:spPr/>
      <dgm:t>
        <a:bodyPr/>
        <a:lstStyle/>
        <a:p>
          <a:endParaRPr lang="en-US"/>
        </a:p>
      </dgm:t>
    </dgm:pt>
    <dgm:pt modelId="{4E5F7EA3-022E-4239-BDC2-3FEA7E6473D2}" type="sibTrans" cxnId="{6EF3CAAD-33BA-4B70-9BDF-4645074A45E3}">
      <dgm:prSet/>
      <dgm:spPr/>
      <dgm:t>
        <a:bodyPr/>
        <a:lstStyle/>
        <a:p>
          <a:endParaRPr lang="en-US"/>
        </a:p>
      </dgm:t>
    </dgm:pt>
    <dgm:pt modelId="{7AFECF48-E641-436D-9005-4720DF6F3893}" type="pres">
      <dgm:prSet presAssocID="{0755E7C4-BA48-4E32-A043-9AC4FED76F44}" presName="root" presStyleCnt="0">
        <dgm:presLayoutVars>
          <dgm:dir/>
          <dgm:resizeHandles val="exact"/>
        </dgm:presLayoutVars>
      </dgm:prSet>
      <dgm:spPr/>
    </dgm:pt>
    <dgm:pt modelId="{06A0CF06-1397-49B7-AC99-74583478CFFF}" type="pres">
      <dgm:prSet presAssocID="{FD4E3553-C5B7-4765-867B-BED114C0CE84}" presName="compNode" presStyleCnt="0"/>
      <dgm:spPr/>
    </dgm:pt>
    <dgm:pt modelId="{7D9BE4E2-1737-4345-9D53-A918C4F42F23}" type="pres">
      <dgm:prSet presAssocID="{FD4E3553-C5B7-4765-867B-BED114C0CE84}" presName="iconRect" presStyleLbl="node1" presStyleIdx="0" presStyleCnt="5" custLinFactNeighborX="90553" custLinFactNeighborY="-815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nger"/>
        </a:ext>
      </dgm:extLst>
    </dgm:pt>
    <dgm:pt modelId="{41B7D90D-E43A-46F7-A184-DDDF9E1EDA3D}" type="pres">
      <dgm:prSet presAssocID="{FD4E3553-C5B7-4765-867B-BED114C0CE84}" presName="iconSpace" presStyleCnt="0"/>
      <dgm:spPr/>
    </dgm:pt>
    <dgm:pt modelId="{038F5941-0C7E-4726-A816-6807501D468E}" type="pres">
      <dgm:prSet presAssocID="{FD4E3553-C5B7-4765-867B-BED114C0CE84}" presName="parTx" presStyleLbl="revTx" presStyleIdx="0" presStyleCnt="10">
        <dgm:presLayoutVars>
          <dgm:chMax val="0"/>
          <dgm:chPref val="0"/>
        </dgm:presLayoutVars>
      </dgm:prSet>
      <dgm:spPr/>
    </dgm:pt>
    <dgm:pt modelId="{02254723-BC8D-41CA-895E-A385BC17CBF1}" type="pres">
      <dgm:prSet presAssocID="{FD4E3553-C5B7-4765-867B-BED114C0CE84}" presName="txSpace" presStyleCnt="0"/>
      <dgm:spPr/>
    </dgm:pt>
    <dgm:pt modelId="{DB6AA7DD-0AE3-4E0F-B282-6173D9F7EE9F}" type="pres">
      <dgm:prSet presAssocID="{FD4E3553-C5B7-4765-867B-BED114C0CE84}" presName="desTx" presStyleLbl="revTx" presStyleIdx="1" presStyleCnt="10">
        <dgm:presLayoutVars/>
      </dgm:prSet>
      <dgm:spPr/>
    </dgm:pt>
    <dgm:pt modelId="{47810DCD-837C-4351-A4BB-A6CD64E3F8EF}" type="pres">
      <dgm:prSet presAssocID="{A8345E85-E656-4A92-99C0-B1D2FE6DC684}" presName="sibTrans" presStyleCnt="0"/>
      <dgm:spPr/>
    </dgm:pt>
    <dgm:pt modelId="{4095DA28-F910-494C-A5CA-ED7E1A4348CA}" type="pres">
      <dgm:prSet presAssocID="{A3957164-6E65-48EB-A78D-812F528467F3}" presName="compNode" presStyleCnt="0"/>
      <dgm:spPr/>
    </dgm:pt>
    <dgm:pt modelId="{DBDE2992-3F78-4F44-BA8D-241C808EF016}" type="pres">
      <dgm:prSet presAssocID="{A3957164-6E65-48EB-A78D-812F528467F3}" presName="iconRect" presStyleLbl="node1" presStyleIdx="1" presStyleCnt="5" custLinFactNeighborX="85574" custLinFactNeighborY="-815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sk"/>
        </a:ext>
      </dgm:extLst>
    </dgm:pt>
    <dgm:pt modelId="{446ED3E8-C2A6-481E-94F6-94B578E52999}" type="pres">
      <dgm:prSet presAssocID="{A3957164-6E65-48EB-A78D-812F528467F3}" presName="iconSpace" presStyleCnt="0"/>
      <dgm:spPr/>
    </dgm:pt>
    <dgm:pt modelId="{8C731642-94A0-431B-A1B3-00C8F66E5B0F}" type="pres">
      <dgm:prSet presAssocID="{A3957164-6E65-48EB-A78D-812F528467F3}" presName="parTx" presStyleLbl="revTx" presStyleIdx="2" presStyleCnt="10">
        <dgm:presLayoutVars>
          <dgm:chMax val="0"/>
          <dgm:chPref val="0"/>
        </dgm:presLayoutVars>
      </dgm:prSet>
      <dgm:spPr/>
    </dgm:pt>
    <dgm:pt modelId="{5BD6953C-E3E9-44A0-96DB-EF94CC2FBDF5}" type="pres">
      <dgm:prSet presAssocID="{A3957164-6E65-48EB-A78D-812F528467F3}" presName="txSpace" presStyleCnt="0"/>
      <dgm:spPr/>
    </dgm:pt>
    <dgm:pt modelId="{CEA91709-07B3-44EE-B147-3EE3D8B9ABA2}" type="pres">
      <dgm:prSet presAssocID="{A3957164-6E65-48EB-A78D-812F528467F3}" presName="desTx" presStyleLbl="revTx" presStyleIdx="3" presStyleCnt="10">
        <dgm:presLayoutVars/>
      </dgm:prSet>
      <dgm:spPr/>
    </dgm:pt>
    <dgm:pt modelId="{5A2EFE40-0579-4290-8FD5-607007B23079}" type="pres">
      <dgm:prSet presAssocID="{F9BCB7CF-68FE-40C1-82D6-114848D04B42}" presName="sibTrans" presStyleCnt="0"/>
      <dgm:spPr/>
    </dgm:pt>
    <dgm:pt modelId="{1F20D152-BF21-4399-8110-A0B1F6D9E69D}" type="pres">
      <dgm:prSet presAssocID="{42177148-3106-45BA-8E5D-FBD5CE019147}" presName="compNode" presStyleCnt="0"/>
      <dgm:spPr/>
    </dgm:pt>
    <dgm:pt modelId="{89F2AD98-3A1A-4EDB-A5DD-5E93B5AA4440}" type="pres">
      <dgm:prSet presAssocID="{42177148-3106-45BA-8E5D-FBD5CE019147}" presName="iconRect" presStyleLbl="node1" presStyleIdx="2" presStyleCnt="5" custLinFactNeighborX="61124" custLinFactNeighborY="-815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9C3ED4A7-46FF-4D93-8E69-98B8119FEF39}" type="pres">
      <dgm:prSet presAssocID="{42177148-3106-45BA-8E5D-FBD5CE019147}" presName="iconSpace" presStyleCnt="0"/>
      <dgm:spPr/>
    </dgm:pt>
    <dgm:pt modelId="{8381EAA3-4E17-432A-AE7C-357FE8785CC8}" type="pres">
      <dgm:prSet presAssocID="{42177148-3106-45BA-8E5D-FBD5CE019147}" presName="parTx" presStyleLbl="revTx" presStyleIdx="4" presStyleCnt="10">
        <dgm:presLayoutVars>
          <dgm:chMax val="0"/>
          <dgm:chPref val="0"/>
        </dgm:presLayoutVars>
      </dgm:prSet>
      <dgm:spPr/>
    </dgm:pt>
    <dgm:pt modelId="{96444C2A-2748-46AB-803C-4FCB2B52A156}" type="pres">
      <dgm:prSet presAssocID="{42177148-3106-45BA-8E5D-FBD5CE019147}" presName="txSpace" presStyleCnt="0"/>
      <dgm:spPr/>
    </dgm:pt>
    <dgm:pt modelId="{52732092-0D67-4715-91E8-9FCB4DFC7280}" type="pres">
      <dgm:prSet presAssocID="{42177148-3106-45BA-8E5D-FBD5CE019147}" presName="desTx" presStyleLbl="revTx" presStyleIdx="5" presStyleCnt="10">
        <dgm:presLayoutVars/>
      </dgm:prSet>
      <dgm:spPr/>
    </dgm:pt>
    <dgm:pt modelId="{2A5D6C97-B975-4A20-BACC-8E9933E7857E}" type="pres">
      <dgm:prSet presAssocID="{80EC59F4-5D6D-43C8-B37F-D5F94B775DE6}" presName="sibTrans" presStyleCnt="0"/>
      <dgm:spPr/>
    </dgm:pt>
    <dgm:pt modelId="{31F6AF4F-F7B4-4339-86FC-2E6C91AA3118}" type="pres">
      <dgm:prSet presAssocID="{8A163773-7CC4-47B2-8302-81F209347E09}" presName="compNode" presStyleCnt="0"/>
      <dgm:spPr/>
    </dgm:pt>
    <dgm:pt modelId="{67B188EA-A1FC-4C7E-BE72-1110EFD3B9D5}" type="pres">
      <dgm:prSet presAssocID="{8A163773-7CC4-47B2-8302-81F209347E09}" presName="iconRect" presStyleLbl="node1" presStyleIdx="3" presStyleCnt="5" custLinFactNeighborX="66363" custLinFactNeighborY="-815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57E8A251-3301-4469-9EF1-A28D95398E12}" type="pres">
      <dgm:prSet presAssocID="{8A163773-7CC4-47B2-8302-81F209347E09}" presName="iconSpace" presStyleCnt="0"/>
      <dgm:spPr/>
    </dgm:pt>
    <dgm:pt modelId="{433051BB-EE2B-413F-9983-CBB2BDA72F34}" type="pres">
      <dgm:prSet presAssocID="{8A163773-7CC4-47B2-8302-81F209347E09}" presName="parTx" presStyleLbl="revTx" presStyleIdx="6" presStyleCnt="10">
        <dgm:presLayoutVars>
          <dgm:chMax val="0"/>
          <dgm:chPref val="0"/>
        </dgm:presLayoutVars>
      </dgm:prSet>
      <dgm:spPr/>
    </dgm:pt>
    <dgm:pt modelId="{38E56AF5-8489-4918-BC36-C4AB6CC1DFD6}" type="pres">
      <dgm:prSet presAssocID="{8A163773-7CC4-47B2-8302-81F209347E09}" presName="txSpace" presStyleCnt="0"/>
      <dgm:spPr/>
    </dgm:pt>
    <dgm:pt modelId="{F6C8D7B4-E678-403F-9C43-CBB12E45870D}" type="pres">
      <dgm:prSet presAssocID="{8A163773-7CC4-47B2-8302-81F209347E09}" presName="desTx" presStyleLbl="revTx" presStyleIdx="7" presStyleCnt="10">
        <dgm:presLayoutVars/>
      </dgm:prSet>
      <dgm:spPr/>
    </dgm:pt>
    <dgm:pt modelId="{A3DAD9BE-3580-4258-8507-640CE62449E3}" type="pres">
      <dgm:prSet presAssocID="{6315DED4-15D8-48C7-B5F6-D3769CDB6FDD}" presName="sibTrans" presStyleCnt="0"/>
      <dgm:spPr/>
    </dgm:pt>
    <dgm:pt modelId="{2DCCE034-C82C-4AF6-8D0F-DFE9707061E8}" type="pres">
      <dgm:prSet presAssocID="{5BD534DB-56E5-410D-8A5D-8652167B44C8}" presName="compNode" presStyleCnt="0"/>
      <dgm:spPr/>
    </dgm:pt>
    <dgm:pt modelId="{6C23E029-5524-449E-AA65-DFCDAB9602EE}" type="pres">
      <dgm:prSet presAssocID="{5BD534DB-56E5-410D-8A5D-8652167B44C8}" presName="iconRect" presStyleLbl="node1" presStyleIdx="4" presStyleCnt="5" custLinFactNeighborX="69856" custLinFactNeighborY="-8154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87503891-6C94-4305-8F3F-18ADBCCD1A0A}" type="pres">
      <dgm:prSet presAssocID="{5BD534DB-56E5-410D-8A5D-8652167B44C8}" presName="iconSpace" presStyleCnt="0"/>
      <dgm:spPr/>
    </dgm:pt>
    <dgm:pt modelId="{B8D4F2DE-9FA5-447A-A20E-E618886498F7}" type="pres">
      <dgm:prSet presAssocID="{5BD534DB-56E5-410D-8A5D-8652167B44C8}" presName="parTx" presStyleLbl="revTx" presStyleIdx="8" presStyleCnt="10">
        <dgm:presLayoutVars>
          <dgm:chMax val="0"/>
          <dgm:chPref val="0"/>
        </dgm:presLayoutVars>
      </dgm:prSet>
      <dgm:spPr/>
    </dgm:pt>
    <dgm:pt modelId="{F3CCDAEE-1794-4F76-A563-938995443C42}" type="pres">
      <dgm:prSet presAssocID="{5BD534DB-56E5-410D-8A5D-8652167B44C8}" presName="txSpace" presStyleCnt="0"/>
      <dgm:spPr/>
    </dgm:pt>
    <dgm:pt modelId="{BDF67484-4C1D-49C8-A638-4F4E3B9F305C}" type="pres">
      <dgm:prSet presAssocID="{5BD534DB-56E5-410D-8A5D-8652167B44C8}" presName="desTx" presStyleLbl="revTx" presStyleIdx="9" presStyleCnt="10">
        <dgm:presLayoutVars/>
      </dgm:prSet>
      <dgm:spPr/>
    </dgm:pt>
  </dgm:ptLst>
  <dgm:cxnLst>
    <dgm:cxn modelId="{5B6C7310-8268-44F1-A3E3-8BC28DA7DEEE}" srcId="{0755E7C4-BA48-4E32-A043-9AC4FED76F44}" destId="{A3957164-6E65-48EB-A78D-812F528467F3}" srcOrd="1" destOrd="0" parTransId="{45DBE9F6-E924-41BF-ACAB-BDE15954F428}" sibTransId="{F9BCB7CF-68FE-40C1-82D6-114848D04B42}"/>
    <dgm:cxn modelId="{9CA33240-B2C2-4A69-8D63-EF4F2FBF10E5}" type="presOf" srcId="{5BD534DB-56E5-410D-8A5D-8652167B44C8}" destId="{B8D4F2DE-9FA5-447A-A20E-E618886498F7}" srcOrd="0" destOrd="0" presId="urn:microsoft.com/office/officeart/2018/2/layout/IconLabelDescriptionList"/>
    <dgm:cxn modelId="{38C07380-2F46-42BB-AB90-8567668CA937}" srcId="{0755E7C4-BA48-4E32-A043-9AC4FED76F44}" destId="{42177148-3106-45BA-8E5D-FBD5CE019147}" srcOrd="2" destOrd="0" parTransId="{582B8011-31FA-42D9-A471-226BE693FAE2}" sibTransId="{80EC59F4-5D6D-43C8-B37F-D5F94B775DE6}"/>
    <dgm:cxn modelId="{3E3B0D9D-92E7-4A91-A50C-0F2E12FF643C}" type="presOf" srcId="{8A163773-7CC4-47B2-8302-81F209347E09}" destId="{433051BB-EE2B-413F-9983-CBB2BDA72F34}" srcOrd="0" destOrd="0" presId="urn:microsoft.com/office/officeart/2018/2/layout/IconLabelDescriptionList"/>
    <dgm:cxn modelId="{6EF3CAAD-33BA-4B70-9BDF-4645074A45E3}" srcId="{0755E7C4-BA48-4E32-A043-9AC4FED76F44}" destId="{5BD534DB-56E5-410D-8A5D-8652167B44C8}" srcOrd="4" destOrd="0" parTransId="{314D6D15-A6F3-41B6-83AE-5ACB8D384154}" sibTransId="{4E5F7EA3-022E-4239-BDC2-3FEA7E6473D2}"/>
    <dgm:cxn modelId="{C36F0CB5-12C9-4644-9F14-FF9336793F15}" type="presOf" srcId="{42177148-3106-45BA-8E5D-FBD5CE019147}" destId="{8381EAA3-4E17-432A-AE7C-357FE8785CC8}" srcOrd="0" destOrd="0" presId="urn:microsoft.com/office/officeart/2018/2/layout/IconLabelDescriptionList"/>
    <dgm:cxn modelId="{4AB1B1CE-480B-426C-9B96-32D032601DE5}" srcId="{0755E7C4-BA48-4E32-A043-9AC4FED76F44}" destId="{FD4E3553-C5B7-4765-867B-BED114C0CE84}" srcOrd="0" destOrd="0" parTransId="{F5A5CA54-6ECE-41F8-976A-93EE5D3C17F3}" sibTransId="{A8345E85-E656-4A92-99C0-B1D2FE6DC684}"/>
    <dgm:cxn modelId="{AD97BCD4-A473-400D-AB38-12DDE067AB38}" type="presOf" srcId="{FD4E3553-C5B7-4765-867B-BED114C0CE84}" destId="{038F5941-0C7E-4726-A816-6807501D468E}" srcOrd="0" destOrd="0" presId="urn:microsoft.com/office/officeart/2018/2/layout/IconLabelDescriptionList"/>
    <dgm:cxn modelId="{05576FE5-9399-4449-A0DD-36238F3ED9CF}" type="presOf" srcId="{0755E7C4-BA48-4E32-A043-9AC4FED76F44}" destId="{7AFECF48-E641-436D-9005-4720DF6F3893}" srcOrd="0" destOrd="0" presId="urn:microsoft.com/office/officeart/2018/2/layout/IconLabelDescriptionList"/>
    <dgm:cxn modelId="{A28DF3EC-0746-40B3-92C1-9E289130C56B}" type="presOf" srcId="{A3957164-6E65-48EB-A78D-812F528467F3}" destId="{8C731642-94A0-431B-A1B3-00C8F66E5B0F}" srcOrd="0" destOrd="0" presId="urn:microsoft.com/office/officeart/2018/2/layout/IconLabelDescriptionList"/>
    <dgm:cxn modelId="{1603AAFF-0A32-4575-ACFF-7720297FD387}" srcId="{0755E7C4-BA48-4E32-A043-9AC4FED76F44}" destId="{8A163773-7CC4-47B2-8302-81F209347E09}" srcOrd="3" destOrd="0" parTransId="{D9C44862-01A7-40F3-A496-02E45B46422E}" sibTransId="{6315DED4-15D8-48C7-B5F6-D3769CDB6FDD}"/>
    <dgm:cxn modelId="{F1D48965-2AD3-4FF1-A778-DCF679CF6D83}" type="presParOf" srcId="{7AFECF48-E641-436D-9005-4720DF6F3893}" destId="{06A0CF06-1397-49B7-AC99-74583478CFFF}" srcOrd="0" destOrd="0" presId="urn:microsoft.com/office/officeart/2018/2/layout/IconLabelDescriptionList"/>
    <dgm:cxn modelId="{81F91F07-B3C4-4EF3-B081-D7F0C44DEDDA}" type="presParOf" srcId="{06A0CF06-1397-49B7-AC99-74583478CFFF}" destId="{7D9BE4E2-1737-4345-9D53-A918C4F42F23}" srcOrd="0" destOrd="0" presId="urn:microsoft.com/office/officeart/2018/2/layout/IconLabelDescriptionList"/>
    <dgm:cxn modelId="{4C58317D-FF8F-4135-968C-4BEF4289EEA6}" type="presParOf" srcId="{06A0CF06-1397-49B7-AC99-74583478CFFF}" destId="{41B7D90D-E43A-46F7-A184-DDDF9E1EDA3D}" srcOrd="1" destOrd="0" presId="urn:microsoft.com/office/officeart/2018/2/layout/IconLabelDescriptionList"/>
    <dgm:cxn modelId="{32341F42-7B61-4E47-8FE4-5A409E29E4BF}" type="presParOf" srcId="{06A0CF06-1397-49B7-AC99-74583478CFFF}" destId="{038F5941-0C7E-4726-A816-6807501D468E}" srcOrd="2" destOrd="0" presId="urn:microsoft.com/office/officeart/2018/2/layout/IconLabelDescriptionList"/>
    <dgm:cxn modelId="{11D998A4-207E-4F6D-AAC5-A458EF54B190}" type="presParOf" srcId="{06A0CF06-1397-49B7-AC99-74583478CFFF}" destId="{02254723-BC8D-41CA-895E-A385BC17CBF1}" srcOrd="3" destOrd="0" presId="urn:microsoft.com/office/officeart/2018/2/layout/IconLabelDescriptionList"/>
    <dgm:cxn modelId="{070253BE-291D-414D-AEA9-6CE5C4E02B59}" type="presParOf" srcId="{06A0CF06-1397-49B7-AC99-74583478CFFF}" destId="{DB6AA7DD-0AE3-4E0F-B282-6173D9F7EE9F}" srcOrd="4" destOrd="0" presId="urn:microsoft.com/office/officeart/2018/2/layout/IconLabelDescriptionList"/>
    <dgm:cxn modelId="{43638D33-A098-4CD7-B72B-835354DF7D12}" type="presParOf" srcId="{7AFECF48-E641-436D-9005-4720DF6F3893}" destId="{47810DCD-837C-4351-A4BB-A6CD64E3F8EF}" srcOrd="1" destOrd="0" presId="urn:microsoft.com/office/officeart/2018/2/layout/IconLabelDescriptionList"/>
    <dgm:cxn modelId="{7E279290-32F5-4E61-A0EE-044FEDA4AB91}" type="presParOf" srcId="{7AFECF48-E641-436D-9005-4720DF6F3893}" destId="{4095DA28-F910-494C-A5CA-ED7E1A4348CA}" srcOrd="2" destOrd="0" presId="urn:microsoft.com/office/officeart/2018/2/layout/IconLabelDescriptionList"/>
    <dgm:cxn modelId="{6F5B4ABA-4966-4EB2-BE94-B02D3D831D42}" type="presParOf" srcId="{4095DA28-F910-494C-A5CA-ED7E1A4348CA}" destId="{DBDE2992-3F78-4F44-BA8D-241C808EF016}" srcOrd="0" destOrd="0" presId="urn:microsoft.com/office/officeart/2018/2/layout/IconLabelDescriptionList"/>
    <dgm:cxn modelId="{E738634F-2217-4111-ADD7-3197C0BBC60E}" type="presParOf" srcId="{4095DA28-F910-494C-A5CA-ED7E1A4348CA}" destId="{446ED3E8-C2A6-481E-94F6-94B578E52999}" srcOrd="1" destOrd="0" presId="urn:microsoft.com/office/officeart/2018/2/layout/IconLabelDescriptionList"/>
    <dgm:cxn modelId="{C73D35FD-212B-410F-BBBA-C754408D92BB}" type="presParOf" srcId="{4095DA28-F910-494C-A5CA-ED7E1A4348CA}" destId="{8C731642-94A0-431B-A1B3-00C8F66E5B0F}" srcOrd="2" destOrd="0" presId="urn:microsoft.com/office/officeart/2018/2/layout/IconLabelDescriptionList"/>
    <dgm:cxn modelId="{C51CB8BD-A924-4F36-9D36-2B9C0005F523}" type="presParOf" srcId="{4095DA28-F910-494C-A5CA-ED7E1A4348CA}" destId="{5BD6953C-E3E9-44A0-96DB-EF94CC2FBDF5}" srcOrd="3" destOrd="0" presId="urn:microsoft.com/office/officeart/2018/2/layout/IconLabelDescriptionList"/>
    <dgm:cxn modelId="{473FE371-47CD-4E1A-9099-29967CD6E94B}" type="presParOf" srcId="{4095DA28-F910-494C-A5CA-ED7E1A4348CA}" destId="{CEA91709-07B3-44EE-B147-3EE3D8B9ABA2}" srcOrd="4" destOrd="0" presId="urn:microsoft.com/office/officeart/2018/2/layout/IconLabelDescriptionList"/>
    <dgm:cxn modelId="{6ED6CA76-F892-42E7-96A2-8B7BC8C4658C}" type="presParOf" srcId="{7AFECF48-E641-436D-9005-4720DF6F3893}" destId="{5A2EFE40-0579-4290-8FD5-607007B23079}" srcOrd="3" destOrd="0" presId="urn:microsoft.com/office/officeart/2018/2/layout/IconLabelDescriptionList"/>
    <dgm:cxn modelId="{E08A6479-22CA-4486-A802-C8215F9537F9}" type="presParOf" srcId="{7AFECF48-E641-436D-9005-4720DF6F3893}" destId="{1F20D152-BF21-4399-8110-A0B1F6D9E69D}" srcOrd="4" destOrd="0" presId="urn:microsoft.com/office/officeart/2018/2/layout/IconLabelDescriptionList"/>
    <dgm:cxn modelId="{6AF2AF95-E2F7-4E19-8A79-A0895A4D1639}" type="presParOf" srcId="{1F20D152-BF21-4399-8110-A0B1F6D9E69D}" destId="{89F2AD98-3A1A-4EDB-A5DD-5E93B5AA4440}" srcOrd="0" destOrd="0" presId="urn:microsoft.com/office/officeart/2018/2/layout/IconLabelDescriptionList"/>
    <dgm:cxn modelId="{1826D11B-81B0-452C-B37B-B819E6DFD441}" type="presParOf" srcId="{1F20D152-BF21-4399-8110-A0B1F6D9E69D}" destId="{9C3ED4A7-46FF-4D93-8E69-98B8119FEF39}" srcOrd="1" destOrd="0" presId="urn:microsoft.com/office/officeart/2018/2/layout/IconLabelDescriptionList"/>
    <dgm:cxn modelId="{5DB86AAD-3C60-4D7E-B7BC-495DA231DA5E}" type="presParOf" srcId="{1F20D152-BF21-4399-8110-A0B1F6D9E69D}" destId="{8381EAA3-4E17-432A-AE7C-357FE8785CC8}" srcOrd="2" destOrd="0" presId="urn:microsoft.com/office/officeart/2018/2/layout/IconLabelDescriptionList"/>
    <dgm:cxn modelId="{082FA623-1E92-4E47-90A8-5545313184D9}" type="presParOf" srcId="{1F20D152-BF21-4399-8110-A0B1F6D9E69D}" destId="{96444C2A-2748-46AB-803C-4FCB2B52A156}" srcOrd="3" destOrd="0" presId="urn:microsoft.com/office/officeart/2018/2/layout/IconLabelDescriptionList"/>
    <dgm:cxn modelId="{E20A1641-DD05-45BE-9CD4-D2B6EA6772DF}" type="presParOf" srcId="{1F20D152-BF21-4399-8110-A0B1F6D9E69D}" destId="{52732092-0D67-4715-91E8-9FCB4DFC7280}" srcOrd="4" destOrd="0" presId="urn:microsoft.com/office/officeart/2018/2/layout/IconLabelDescriptionList"/>
    <dgm:cxn modelId="{CC52053D-840F-4018-A8ED-A4ABE2CF83FF}" type="presParOf" srcId="{7AFECF48-E641-436D-9005-4720DF6F3893}" destId="{2A5D6C97-B975-4A20-BACC-8E9933E7857E}" srcOrd="5" destOrd="0" presId="urn:microsoft.com/office/officeart/2018/2/layout/IconLabelDescriptionList"/>
    <dgm:cxn modelId="{D00BD6F7-714C-4AD1-9648-393D77D82F44}" type="presParOf" srcId="{7AFECF48-E641-436D-9005-4720DF6F3893}" destId="{31F6AF4F-F7B4-4339-86FC-2E6C91AA3118}" srcOrd="6" destOrd="0" presId="urn:microsoft.com/office/officeart/2018/2/layout/IconLabelDescriptionList"/>
    <dgm:cxn modelId="{8B91F584-C49E-405D-9A3C-556D00E1DD1E}" type="presParOf" srcId="{31F6AF4F-F7B4-4339-86FC-2E6C91AA3118}" destId="{67B188EA-A1FC-4C7E-BE72-1110EFD3B9D5}" srcOrd="0" destOrd="0" presId="urn:microsoft.com/office/officeart/2018/2/layout/IconLabelDescriptionList"/>
    <dgm:cxn modelId="{E823DED0-4066-4A12-8DF2-21BE73E73BF6}" type="presParOf" srcId="{31F6AF4F-F7B4-4339-86FC-2E6C91AA3118}" destId="{57E8A251-3301-4469-9EF1-A28D95398E12}" srcOrd="1" destOrd="0" presId="urn:microsoft.com/office/officeart/2018/2/layout/IconLabelDescriptionList"/>
    <dgm:cxn modelId="{150EBACA-65E4-449C-8F3E-FED8E2C9066C}" type="presParOf" srcId="{31F6AF4F-F7B4-4339-86FC-2E6C91AA3118}" destId="{433051BB-EE2B-413F-9983-CBB2BDA72F34}" srcOrd="2" destOrd="0" presId="urn:microsoft.com/office/officeart/2018/2/layout/IconLabelDescriptionList"/>
    <dgm:cxn modelId="{D175AB67-9D1D-4504-A9C9-56D1248996B6}" type="presParOf" srcId="{31F6AF4F-F7B4-4339-86FC-2E6C91AA3118}" destId="{38E56AF5-8489-4918-BC36-C4AB6CC1DFD6}" srcOrd="3" destOrd="0" presId="urn:microsoft.com/office/officeart/2018/2/layout/IconLabelDescriptionList"/>
    <dgm:cxn modelId="{94CD29D5-3992-4D84-8E2A-5626A9F3B8FA}" type="presParOf" srcId="{31F6AF4F-F7B4-4339-86FC-2E6C91AA3118}" destId="{F6C8D7B4-E678-403F-9C43-CBB12E45870D}" srcOrd="4" destOrd="0" presId="urn:microsoft.com/office/officeart/2018/2/layout/IconLabelDescriptionList"/>
    <dgm:cxn modelId="{E2C3A54E-F332-4A98-9BFD-C8EAFAC25F2C}" type="presParOf" srcId="{7AFECF48-E641-436D-9005-4720DF6F3893}" destId="{A3DAD9BE-3580-4258-8507-640CE62449E3}" srcOrd="7" destOrd="0" presId="urn:microsoft.com/office/officeart/2018/2/layout/IconLabelDescriptionList"/>
    <dgm:cxn modelId="{875E3BE8-4C7D-431D-A71E-984CFE9DA718}" type="presParOf" srcId="{7AFECF48-E641-436D-9005-4720DF6F3893}" destId="{2DCCE034-C82C-4AF6-8D0F-DFE9707061E8}" srcOrd="8" destOrd="0" presId="urn:microsoft.com/office/officeart/2018/2/layout/IconLabelDescriptionList"/>
    <dgm:cxn modelId="{F244AB2C-16BE-4A17-9DC2-6BB55FF19E53}" type="presParOf" srcId="{2DCCE034-C82C-4AF6-8D0F-DFE9707061E8}" destId="{6C23E029-5524-449E-AA65-DFCDAB9602EE}" srcOrd="0" destOrd="0" presId="urn:microsoft.com/office/officeart/2018/2/layout/IconLabelDescriptionList"/>
    <dgm:cxn modelId="{B3695ED9-4018-40A6-9742-DF9BE2528A48}" type="presParOf" srcId="{2DCCE034-C82C-4AF6-8D0F-DFE9707061E8}" destId="{87503891-6C94-4305-8F3F-18ADBCCD1A0A}" srcOrd="1" destOrd="0" presId="urn:microsoft.com/office/officeart/2018/2/layout/IconLabelDescriptionList"/>
    <dgm:cxn modelId="{CE45BAC8-285D-4BE4-AD1F-730986CFDF51}" type="presParOf" srcId="{2DCCE034-C82C-4AF6-8D0F-DFE9707061E8}" destId="{B8D4F2DE-9FA5-447A-A20E-E618886498F7}" srcOrd="2" destOrd="0" presId="urn:microsoft.com/office/officeart/2018/2/layout/IconLabelDescriptionList"/>
    <dgm:cxn modelId="{41C1451A-BCD2-42B6-8E96-144ED7AACB77}" type="presParOf" srcId="{2DCCE034-C82C-4AF6-8D0F-DFE9707061E8}" destId="{F3CCDAEE-1794-4F76-A563-938995443C42}" srcOrd="3" destOrd="0" presId="urn:microsoft.com/office/officeart/2018/2/layout/IconLabelDescriptionList"/>
    <dgm:cxn modelId="{6EFCB892-4B79-4355-A8D3-95C7A11BF44C}" type="presParOf" srcId="{2DCCE034-C82C-4AF6-8D0F-DFE9707061E8}" destId="{BDF67484-4C1D-49C8-A638-4F4E3B9F305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03DA6A-EF16-4BC8-8006-70A60D0B0BE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60EADC-5C6F-4A17-B9FB-404ACF13E91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Assess client, including vital signs</a:t>
          </a:r>
        </a:p>
      </dgm:t>
    </dgm:pt>
    <dgm:pt modelId="{494557C4-D81D-4DB7-86E5-03FB8A3742C8}" type="parTrans" cxnId="{44148AAE-BB3F-4466-8830-76495B2D2555}">
      <dgm:prSet/>
      <dgm:spPr/>
      <dgm:t>
        <a:bodyPr/>
        <a:lstStyle/>
        <a:p>
          <a:endParaRPr lang="en-US"/>
        </a:p>
      </dgm:t>
    </dgm:pt>
    <dgm:pt modelId="{B0999EF8-87AF-42F0-93DE-CC7F701E0E5E}" type="sibTrans" cxnId="{44148AAE-BB3F-4466-8830-76495B2D2555}">
      <dgm:prSet/>
      <dgm:spPr/>
      <dgm:t>
        <a:bodyPr/>
        <a:lstStyle/>
        <a:p>
          <a:endParaRPr lang="en-US"/>
        </a:p>
      </dgm:t>
    </dgm:pt>
    <dgm:pt modelId="{2F96672E-03E6-4112-8E54-77C3C76C3B2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Priority medication is IM </a:t>
          </a:r>
          <a:r>
            <a:rPr lang="en-US" sz="2800" b="0" i="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epinephrine</a:t>
          </a:r>
        </a:p>
      </dgm:t>
    </dgm:pt>
    <dgm:pt modelId="{DC25F458-AE4B-45BC-A43E-BF6A218FE1D5}" type="parTrans" cxnId="{AB8A9669-808D-4022-BBC2-E4DD0D6636C5}">
      <dgm:prSet/>
      <dgm:spPr/>
      <dgm:t>
        <a:bodyPr/>
        <a:lstStyle/>
        <a:p>
          <a:endParaRPr lang="en-US"/>
        </a:p>
      </dgm:t>
    </dgm:pt>
    <dgm:pt modelId="{E7FF8F64-96F2-429C-ABCD-BB5017A3B250}" type="sibTrans" cxnId="{AB8A9669-808D-4022-BBC2-E4DD0D6636C5}">
      <dgm:prSet/>
      <dgm:spPr/>
      <dgm:t>
        <a:bodyPr/>
        <a:lstStyle/>
        <a:p>
          <a:endParaRPr lang="en-US"/>
        </a:p>
      </dgm:t>
    </dgm:pt>
    <dgm:pt modelId="{04196529-4E36-4AF4-8810-807F0867ED9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Oxygen</a:t>
          </a:r>
        </a:p>
      </dgm:t>
    </dgm:pt>
    <dgm:pt modelId="{618211B3-2F1A-403E-87BF-DDF60D78B741}" type="parTrans" cxnId="{F40DE671-0444-45DC-9CEF-C1C847775393}">
      <dgm:prSet/>
      <dgm:spPr/>
      <dgm:t>
        <a:bodyPr/>
        <a:lstStyle/>
        <a:p>
          <a:endParaRPr lang="en-US"/>
        </a:p>
      </dgm:t>
    </dgm:pt>
    <dgm:pt modelId="{DD2E51EA-109C-4C02-942E-14512CA07B6E}" type="sibTrans" cxnId="{F40DE671-0444-45DC-9CEF-C1C847775393}">
      <dgm:prSet/>
      <dgm:spPr/>
      <dgm:t>
        <a:bodyPr/>
        <a:lstStyle/>
        <a:p>
          <a:endParaRPr lang="en-US"/>
        </a:p>
      </dgm:t>
    </dgm:pt>
    <dgm:pt modelId="{67A6B971-39A0-47EE-9C27-E477D9BECC6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Adjunct therapies</a:t>
          </a:r>
        </a:p>
      </dgm:t>
    </dgm:pt>
    <dgm:pt modelId="{B7E96BD1-194C-4D0D-965D-D332F6029284}" type="parTrans" cxnId="{E8FF568E-4DC1-49C1-AB05-710366F10F92}">
      <dgm:prSet/>
      <dgm:spPr/>
      <dgm:t>
        <a:bodyPr/>
        <a:lstStyle/>
        <a:p>
          <a:endParaRPr lang="en-US"/>
        </a:p>
      </dgm:t>
    </dgm:pt>
    <dgm:pt modelId="{2E453E09-77FF-46D1-9BAB-4AC8DBEDE947}" type="sibTrans" cxnId="{E8FF568E-4DC1-49C1-AB05-710366F10F92}">
      <dgm:prSet/>
      <dgm:spPr/>
      <dgm:t>
        <a:bodyPr/>
        <a:lstStyle/>
        <a:p>
          <a:endParaRPr lang="en-US"/>
        </a:p>
      </dgm:t>
    </dgm:pt>
    <dgm:pt modelId="{5CCBAD96-BF0D-4C75-B84B-5C78102C84D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Antihistamines</a:t>
          </a:r>
        </a:p>
      </dgm:t>
    </dgm:pt>
    <dgm:pt modelId="{4DC9A13B-2328-4643-9D2C-ACB228E4DAB7}" type="parTrans" cxnId="{F9CA7767-CCE5-4AD8-97AB-6BB98A6884C7}">
      <dgm:prSet/>
      <dgm:spPr/>
      <dgm:t>
        <a:bodyPr/>
        <a:lstStyle/>
        <a:p>
          <a:endParaRPr lang="en-US"/>
        </a:p>
      </dgm:t>
    </dgm:pt>
    <dgm:pt modelId="{0AFBAA29-8217-4C32-B779-700301CEA783}" type="sibTrans" cxnId="{F9CA7767-CCE5-4AD8-97AB-6BB98A6884C7}">
      <dgm:prSet/>
      <dgm:spPr/>
      <dgm:t>
        <a:bodyPr/>
        <a:lstStyle/>
        <a:p>
          <a:endParaRPr lang="en-US"/>
        </a:p>
      </dgm:t>
    </dgm:pt>
    <dgm:pt modelId="{2F63B771-99F1-41AB-A2D1-16A9B0544D5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Corticosteroids</a:t>
          </a:r>
        </a:p>
      </dgm:t>
    </dgm:pt>
    <dgm:pt modelId="{00BF7599-B4AD-4987-A146-1D702E24FD71}" type="parTrans" cxnId="{94DE4A06-9097-4766-8A4A-E28C4655D9E3}">
      <dgm:prSet/>
      <dgm:spPr/>
      <dgm:t>
        <a:bodyPr/>
        <a:lstStyle/>
        <a:p>
          <a:endParaRPr lang="en-US"/>
        </a:p>
      </dgm:t>
    </dgm:pt>
    <dgm:pt modelId="{8A7B202F-87C3-4757-8D96-2F50443677BB}" type="sibTrans" cxnId="{94DE4A06-9097-4766-8A4A-E28C4655D9E3}">
      <dgm:prSet/>
      <dgm:spPr/>
      <dgm:t>
        <a:bodyPr/>
        <a:lstStyle/>
        <a:p>
          <a:endParaRPr lang="en-US"/>
        </a:p>
      </dgm:t>
    </dgm:pt>
    <dgm:pt modelId="{39C230A0-43BA-403F-82B2-136571F4CB2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Bronchodilators</a:t>
          </a:r>
        </a:p>
        <a:p>
          <a:pPr>
            <a:lnSpc>
              <a:spcPct val="100000"/>
            </a:lnSpc>
          </a:pPr>
          <a:r>
            <a:rPr lang="en-US" sz="1600" dirty="0"/>
            <a:t>IV fluids</a:t>
          </a:r>
        </a:p>
      </dgm:t>
    </dgm:pt>
    <dgm:pt modelId="{CD28D39A-88C2-4463-BFEC-F7D7CCE4E0EB}" type="parTrans" cxnId="{BF9F7721-6348-42FA-B186-B306037DB68A}">
      <dgm:prSet/>
      <dgm:spPr/>
      <dgm:t>
        <a:bodyPr/>
        <a:lstStyle/>
        <a:p>
          <a:endParaRPr lang="en-US"/>
        </a:p>
      </dgm:t>
    </dgm:pt>
    <dgm:pt modelId="{D309A744-C4FA-40DF-9498-650AF24BECAA}" type="sibTrans" cxnId="{BF9F7721-6348-42FA-B186-B306037DB68A}">
      <dgm:prSet/>
      <dgm:spPr/>
      <dgm:t>
        <a:bodyPr/>
        <a:lstStyle/>
        <a:p>
          <a:endParaRPr lang="en-US"/>
        </a:p>
      </dgm:t>
    </dgm:pt>
    <dgm:pt modelId="{6B236A64-1A90-414B-9F66-9FE647252EBA}" type="pres">
      <dgm:prSet presAssocID="{3803DA6A-EF16-4BC8-8006-70A60D0B0BED}" presName="root" presStyleCnt="0">
        <dgm:presLayoutVars>
          <dgm:dir/>
          <dgm:resizeHandles val="exact"/>
        </dgm:presLayoutVars>
      </dgm:prSet>
      <dgm:spPr/>
    </dgm:pt>
    <dgm:pt modelId="{62FB2E6C-AA12-4D3A-B946-80F851A3E929}" type="pres">
      <dgm:prSet presAssocID="{AA60EADC-5C6F-4A17-B9FB-404ACF13E912}" presName="compNode" presStyleCnt="0"/>
      <dgm:spPr/>
    </dgm:pt>
    <dgm:pt modelId="{829680C2-4A0B-4C2B-83F9-EFB21364DE6A}" type="pres">
      <dgm:prSet presAssocID="{AA60EADC-5C6F-4A17-B9FB-404ACF13E912}" presName="bgRect" presStyleLbl="bgShp" presStyleIdx="0" presStyleCnt="4"/>
      <dgm:spPr/>
    </dgm:pt>
    <dgm:pt modelId="{AFA05D48-1335-43D6-84D0-9632A6DD1FCA}" type="pres">
      <dgm:prSet presAssocID="{AA60EADC-5C6F-4A17-B9FB-404ACF13E91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ethoscope"/>
        </a:ext>
      </dgm:extLst>
    </dgm:pt>
    <dgm:pt modelId="{D564FB00-F2EC-4FF4-B49F-2770E556514B}" type="pres">
      <dgm:prSet presAssocID="{AA60EADC-5C6F-4A17-B9FB-404ACF13E912}" presName="spaceRect" presStyleCnt="0"/>
      <dgm:spPr/>
    </dgm:pt>
    <dgm:pt modelId="{F4CA47E9-A630-4A1A-8496-88DA04A0ACEB}" type="pres">
      <dgm:prSet presAssocID="{AA60EADC-5C6F-4A17-B9FB-404ACF13E912}" presName="parTx" presStyleLbl="revTx" presStyleIdx="0" presStyleCnt="5">
        <dgm:presLayoutVars>
          <dgm:chMax val="0"/>
          <dgm:chPref val="0"/>
        </dgm:presLayoutVars>
      </dgm:prSet>
      <dgm:spPr/>
    </dgm:pt>
    <dgm:pt modelId="{74C56579-0546-4DB1-B330-29C99B8B56F4}" type="pres">
      <dgm:prSet presAssocID="{B0999EF8-87AF-42F0-93DE-CC7F701E0E5E}" presName="sibTrans" presStyleCnt="0"/>
      <dgm:spPr/>
    </dgm:pt>
    <dgm:pt modelId="{B5499A82-CDC2-4C74-9261-84A1F2BBF1D1}" type="pres">
      <dgm:prSet presAssocID="{2F96672E-03E6-4112-8E54-77C3C76C3B29}" presName="compNode" presStyleCnt="0"/>
      <dgm:spPr/>
    </dgm:pt>
    <dgm:pt modelId="{678D26D4-DB55-45CF-805E-AA53789040D9}" type="pres">
      <dgm:prSet presAssocID="{2F96672E-03E6-4112-8E54-77C3C76C3B29}" presName="bgRect" presStyleLbl="bgShp" presStyleIdx="1" presStyleCnt="4"/>
      <dgm:spPr/>
    </dgm:pt>
    <dgm:pt modelId="{4A1DCAA3-ED8A-4F96-B6BA-16F1202E582E}" type="pres">
      <dgm:prSet presAssocID="{2F96672E-03E6-4112-8E54-77C3C76C3B29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edle with solid fill"/>
        </a:ext>
      </dgm:extLst>
    </dgm:pt>
    <dgm:pt modelId="{81224A91-F121-4A8A-8AEE-E0352AF9B82F}" type="pres">
      <dgm:prSet presAssocID="{2F96672E-03E6-4112-8E54-77C3C76C3B29}" presName="spaceRect" presStyleCnt="0"/>
      <dgm:spPr/>
    </dgm:pt>
    <dgm:pt modelId="{ABAFD153-6220-42CE-8B7F-85D964CC3704}" type="pres">
      <dgm:prSet presAssocID="{2F96672E-03E6-4112-8E54-77C3C76C3B29}" presName="parTx" presStyleLbl="revTx" presStyleIdx="1" presStyleCnt="5">
        <dgm:presLayoutVars>
          <dgm:chMax val="0"/>
          <dgm:chPref val="0"/>
        </dgm:presLayoutVars>
      </dgm:prSet>
      <dgm:spPr/>
    </dgm:pt>
    <dgm:pt modelId="{F692D9A4-913B-4D7C-B312-441E5618F9BD}" type="pres">
      <dgm:prSet presAssocID="{E7FF8F64-96F2-429C-ABCD-BB5017A3B250}" presName="sibTrans" presStyleCnt="0"/>
      <dgm:spPr/>
    </dgm:pt>
    <dgm:pt modelId="{41C87955-CBC2-4C5E-9CC7-A7B861C76952}" type="pres">
      <dgm:prSet presAssocID="{04196529-4E36-4AF4-8810-807F0867ED96}" presName="compNode" presStyleCnt="0"/>
      <dgm:spPr/>
    </dgm:pt>
    <dgm:pt modelId="{86835644-B0CA-483D-BFB8-9EBB01AE715E}" type="pres">
      <dgm:prSet presAssocID="{04196529-4E36-4AF4-8810-807F0867ED96}" presName="bgRect" presStyleLbl="bgShp" presStyleIdx="2" presStyleCnt="4"/>
      <dgm:spPr/>
    </dgm:pt>
    <dgm:pt modelId="{CC8CBB1F-6A9E-43A5-9651-7C3871264962}" type="pres">
      <dgm:prSet presAssocID="{04196529-4E36-4AF4-8810-807F0867ED9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ngs"/>
        </a:ext>
      </dgm:extLst>
    </dgm:pt>
    <dgm:pt modelId="{36FA9B98-94A7-4B19-BB1B-676DD7D5E412}" type="pres">
      <dgm:prSet presAssocID="{04196529-4E36-4AF4-8810-807F0867ED96}" presName="spaceRect" presStyleCnt="0"/>
      <dgm:spPr/>
    </dgm:pt>
    <dgm:pt modelId="{76E8E2B6-1028-4F9C-BD2D-CCB04C0AE59D}" type="pres">
      <dgm:prSet presAssocID="{04196529-4E36-4AF4-8810-807F0867ED96}" presName="parTx" presStyleLbl="revTx" presStyleIdx="2" presStyleCnt="5">
        <dgm:presLayoutVars>
          <dgm:chMax val="0"/>
          <dgm:chPref val="0"/>
        </dgm:presLayoutVars>
      </dgm:prSet>
      <dgm:spPr/>
    </dgm:pt>
    <dgm:pt modelId="{387DE5CB-7CF0-4E3D-819E-6E37DB6B9678}" type="pres">
      <dgm:prSet presAssocID="{DD2E51EA-109C-4C02-942E-14512CA07B6E}" presName="sibTrans" presStyleCnt="0"/>
      <dgm:spPr/>
    </dgm:pt>
    <dgm:pt modelId="{D90FC4F5-2452-4748-987C-1355455E504D}" type="pres">
      <dgm:prSet presAssocID="{67A6B971-39A0-47EE-9C27-E477D9BECC6C}" presName="compNode" presStyleCnt="0"/>
      <dgm:spPr/>
    </dgm:pt>
    <dgm:pt modelId="{ACC38A47-8840-47E7-AAA1-A847E8187ADA}" type="pres">
      <dgm:prSet presAssocID="{67A6B971-39A0-47EE-9C27-E477D9BECC6C}" presName="bgRect" presStyleLbl="bgShp" presStyleIdx="3" presStyleCnt="4"/>
      <dgm:spPr/>
    </dgm:pt>
    <dgm:pt modelId="{4B88D452-3689-42F6-8015-B606FBFA3CA3}" type="pres">
      <dgm:prSet presAssocID="{67A6B971-39A0-47EE-9C27-E477D9BECC6C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V with solid fill"/>
        </a:ext>
      </dgm:extLst>
    </dgm:pt>
    <dgm:pt modelId="{AE00582D-7549-4CE5-BBBF-058AF60EBCF7}" type="pres">
      <dgm:prSet presAssocID="{67A6B971-39A0-47EE-9C27-E477D9BECC6C}" presName="spaceRect" presStyleCnt="0"/>
      <dgm:spPr/>
    </dgm:pt>
    <dgm:pt modelId="{9DCD4C4B-3999-40F5-836F-985CB28ACC9A}" type="pres">
      <dgm:prSet presAssocID="{67A6B971-39A0-47EE-9C27-E477D9BECC6C}" presName="parTx" presStyleLbl="revTx" presStyleIdx="3" presStyleCnt="5">
        <dgm:presLayoutVars>
          <dgm:chMax val="0"/>
          <dgm:chPref val="0"/>
        </dgm:presLayoutVars>
      </dgm:prSet>
      <dgm:spPr/>
    </dgm:pt>
    <dgm:pt modelId="{F676AF4B-4E52-4CE8-9B9F-3282CDB9017B}" type="pres">
      <dgm:prSet presAssocID="{67A6B971-39A0-47EE-9C27-E477D9BECC6C}" presName="desTx" presStyleLbl="revTx" presStyleIdx="4" presStyleCnt="5">
        <dgm:presLayoutVars/>
      </dgm:prSet>
      <dgm:spPr/>
    </dgm:pt>
  </dgm:ptLst>
  <dgm:cxnLst>
    <dgm:cxn modelId="{94DE4A06-9097-4766-8A4A-E28C4655D9E3}" srcId="{67A6B971-39A0-47EE-9C27-E477D9BECC6C}" destId="{2F63B771-99F1-41AB-A2D1-16A9B0544D5E}" srcOrd="1" destOrd="0" parTransId="{00BF7599-B4AD-4987-A146-1D702E24FD71}" sibTransId="{8A7B202F-87C3-4757-8D96-2F50443677BB}"/>
    <dgm:cxn modelId="{BF9F7721-6348-42FA-B186-B306037DB68A}" srcId="{67A6B971-39A0-47EE-9C27-E477D9BECC6C}" destId="{39C230A0-43BA-403F-82B2-136571F4CB2A}" srcOrd="2" destOrd="0" parTransId="{CD28D39A-88C2-4463-BFEC-F7D7CCE4E0EB}" sibTransId="{D309A744-C4FA-40DF-9498-650AF24BECAA}"/>
    <dgm:cxn modelId="{6C1C9B5B-D8A2-4B15-8B9F-28397F0E651D}" type="presOf" srcId="{39C230A0-43BA-403F-82B2-136571F4CB2A}" destId="{F676AF4B-4E52-4CE8-9B9F-3282CDB9017B}" srcOrd="0" destOrd="2" presId="urn:microsoft.com/office/officeart/2018/2/layout/IconVerticalSolidList"/>
    <dgm:cxn modelId="{F9CA7767-CCE5-4AD8-97AB-6BB98A6884C7}" srcId="{67A6B971-39A0-47EE-9C27-E477D9BECC6C}" destId="{5CCBAD96-BF0D-4C75-B84B-5C78102C84DD}" srcOrd="0" destOrd="0" parTransId="{4DC9A13B-2328-4643-9D2C-ACB228E4DAB7}" sibTransId="{0AFBAA29-8217-4C32-B779-700301CEA783}"/>
    <dgm:cxn modelId="{AB8A9669-808D-4022-BBC2-E4DD0D6636C5}" srcId="{3803DA6A-EF16-4BC8-8006-70A60D0B0BED}" destId="{2F96672E-03E6-4112-8E54-77C3C76C3B29}" srcOrd="1" destOrd="0" parTransId="{DC25F458-AE4B-45BC-A43E-BF6A218FE1D5}" sibTransId="{E7FF8F64-96F2-429C-ABCD-BB5017A3B250}"/>
    <dgm:cxn modelId="{91860B6F-69A7-4994-B590-F1535852C1DA}" type="presOf" srcId="{AA60EADC-5C6F-4A17-B9FB-404ACF13E912}" destId="{F4CA47E9-A630-4A1A-8496-88DA04A0ACEB}" srcOrd="0" destOrd="0" presId="urn:microsoft.com/office/officeart/2018/2/layout/IconVerticalSolidList"/>
    <dgm:cxn modelId="{F40DE671-0444-45DC-9CEF-C1C847775393}" srcId="{3803DA6A-EF16-4BC8-8006-70A60D0B0BED}" destId="{04196529-4E36-4AF4-8810-807F0867ED96}" srcOrd="2" destOrd="0" parTransId="{618211B3-2F1A-403E-87BF-DDF60D78B741}" sibTransId="{DD2E51EA-109C-4C02-942E-14512CA07B6E}"/>
    <dgm:cxn modelId="{B3238B81-964B-4B23-9348-EBBBA78A5E0E}" type="presOf" srcId="{5CCBAD96-BF0D-4C75-B84B-5C78102C84DD}" destId="{F676AF4B-4E52-4CE8-9B9F-3282CDB9017B}" srcOrd="0" destOrd="0" presId="urn:microsoft.com/office/officeart/2018/2/layout/IconVerticalSolidList"/>
    <dgm:cxn modelId="{E8FF568E-4DC1-49C1-AB05-710366F10F92}" srcId="{3803DA6A-EF16-4BC8-8006-70A60D0B0BED}" destId="{67A6B971-39A0-47EE-9C27-E477D9BECC6C}" srcOrd="3" destOrd="0" parTransId="{B7E96BD1-194C-4D0D-965D-D332F6029284}" sibTransId="{2E453E09-77FF-46D1-9BAB-4AC8DBEDE947}"/>
    <dgm:cxn modelId="{05AA0A91-BA7A-46D1-B5F3-6F80A1DFAFAF}" type="presOf" srcId="{2F96672E-03E6-4112-8E54-77C3C76C3B29}" destId="{ABAFD153-6220-42CE-8B7F-85D964CC3704}" srcOrd="0" destOrd="0" presId="urn:microsoft.com/office/officeart/2018/2/layout/IconVerticalSolidList"/>
    <dgm:cxn modelId="{68F95497-FB5D-403C-A09B-3F62515B4601}" type="presOf" srcId="{2F63B771-99F1-41AB-A2D1-16A9B0544D5E}" destId="{F676AF4B-4E52-4CE8-9B9F-3282CDB9017B}" srcOrd="0" destOrd="1" presId="urn:microsoft.com/office/officeart/2018/2/layout/IconVerticalSolidList"/>
    <dgm:cxn modelId="{842CB19A-4C0E-42ED-B282-093ABEF585C6}" type="presOf" srcId="{04196529-4E36-4AF4-8810-807F0867ED96}" destId="{76E8E2B6-1028-4F9C-BD2D-CCB04C0AE59D}" srcOrd="0" destOrd="0" presId="urn:microsoft.com/office/officeart/2018/2/layout/IconVerticalSolidList"/>
    <dgm:cxn modelId="{994D6FA9-FF23-4B40-87F5-1CD0AFAA3EF9}" type="presOf" srcId="{3803DA6A-EF16-4BC8-8006-70A60D0B0BED}" destId="{6B236A64-1A90-414B-9F66-9FE647252EBA}" srcOrd="0" destOrd="0" presId="urn:microsoft.com/office/officeart/2018/2/layout/IconVerticalSolidList"/>
    <dgm:cxn modelId="{9BDB4DAE-6D33-4934-959B-A4ACC38478B1}" type="presOf" srcId="{67A6B971-39A0-47EE-9C27-E477D9BECC6C}" destId="{9DCD4C4B-3999-40F5-836F-985CB28ACC9A}" srcOrd="0" destOrd="0" presId="urn:microsoft.com/office/officeart/2018/2/layout/IconVerticalSolidList"/>
    <dgm:cxn modelId="{44148AAE-BB3F-4466-8830-76495B2D2555}" srcId="{3803DA6A-EF16-4BC8-8006-70A60D0B0BED}" destId="{AA60EADC-5C6F-4A17-B9FB-404ACF13E912}" srcOrd="0" destOrd="0" parTransId="{494557C4-D81D-4DB7-86E5-03FB8A3742C8}" sibTransId="{B0999EF8-87AF-42F0-93DE-CC7F701E0E5E}"/>
    <dgm:cxn modelId="{5CEC0027-CF6C-40F3-AC9D-8A82AB95C6D8}" type="presParOf" srcId="{6B236A64-1A90-414B-9F66-9FE647252EBA}" destId="{62FB2E6C-AA12-4D3A-B946-80F851A3E929}" srcOrd="0" destOrd="0" presId="urn:microsoft.com/office/officeart/2018/2/layout/IconVerticalSolidList"/>
    <dgm:cxn modelId="{4AA0E8AE-DAA7-421D-822F-4D7EA6322212}" type="presParOf" srcId="{62FB2E6C-AA12-4D3A-B946-80F851A3E929}" destId="{829680C2-4A0B-4C2B-83F9-EFB21364DE6A}" srcOrd="0" destOrd="0" presId="urn:microsoft.com/office/officeart/2018/2/layout/IconVerticalSolidList"/>
    <dgm:cxn modelId="{3EBE094A-1944-4664-B3E3-FC717A186996}" type="presParOf" srcId="{62FB2E6C-AA12-4D3A-B946-80F851A3E929}" destId="{AFA05D48-1335-43D6-84D0-9632A6DD1FCA}" srcOrd="1" destOrd="0" presId="urn:microsoft.com/office/officeart/2018/2/layout/IconVerticalSolidList"/>
    <dgm:cxn modelId="{37DD1F90-B6AD-4DA3-8D47-376EF1F59FD0}" type="presParOf" srcId="{62FB2E6C-AA12-4D3A-B946-80F851A3E929}" destId="{D564FB00-F2EC-4FF4-B49F-2770E556514B}" srcOrd="2" destOrd="0" presId="urn:microsoft.com/office/officeart/2018/2/layout/IconVerticalSolidList"/>
    <dgm:cxn modelId="{FFA9059E-0286-4B0F-A48D-C61A094E8A39}" type="presParOf" srcId="{62FB2E6C-AA12-4D3A-B946-80F851A3E929}" destId="{F4CA47E9-A630-4A1A-8496-88DA04A0ACEB}" srcOrd="3" destOrd="0" presId="urn:microsoft.com/office/officeart/2018/2/layout/IconVerticalSolidList"/>
    <dgm:cxn modelId="{12E875F0-8DF6-4F06-B711-C6F23884F733}" type="presParOf" srcId="{6B236A64-1A90-414B-9F66-9FE647252EBA}" destId="{74C56579-0546-4DB1-B330-29C99B8B56F4}" srcOrd="1" destOrd="0" presId="urn:microsoft.com/office/officeart/2018/2/layout/IconVerticalSolidList"/>
    <dgm:cxn modelId="{E7BEC0FF-B94A-4082-8C9E-D0CE9C61EA08}" type="presParOf" srcId="{6B236A64-1A90-414B-9F66-9FE647252EBA}" destId="{B5499A82-CDC2-4C74-9261-84A1F2BBF1D1}" srcOrd="2" destOrd="0" presId="urn:microsoft.com/office/officeart/2018/2/layout/IconVerticalSolidList"/>
    <dgm:cxn modelId="{CD82E671-46D1-4513-9F93-592EA26731F6}" type="presParOf" srcId="{B5499A82-CDC2-4C74-9261-84A1F2BBF1D1}" destId="{678D26D4-DB55-45CF-805E-AA53789040D9}" srcOrd="0" destOrd="0" presId="urn:microsoft.com/office/officeart/2018/2/layout/IconVerticalSolidList"/>
    <dgm:cxn modelId="{DB0E5061-485C-4609-9CDA-B3DD45D78F13}" type="presParOf" srcId="{B5499A82-CDC2-4C74-9261-84A1F2BBF1D1}" destId="{4A1DCAA3-ED8A-4F96-B6BA-16F1202E582E}" srcOrd="1" destOrd="0" presId="urn:microsoft.com/office/officeart/2018/2/layout/IconVerticalSolidList"/>
    <dgm:cxn modelId="{75BA06ED-74C8-4D21-A71D-8908EEF603AC}" type="presParOf" srcId="{B5499A82-CDC2-4C74-9261-84A1F2BBF1D1}" destId="{81224A91-F121-4A8A-8AEE-E0352AF9B82F}" srcOrd="2" destOrd="0" presId="urn:microsoft.com/office/officeart/2018/2/layout/IconVerticalSolidList"/>
    <dgm:cxn modelId="{09657ED3-7725-410A-A297-3C040978632E}" type="presParOf" srcId="{B5499A82-CDC2-4C74-9261-84A1F2BBF1D1}" destId="{ABAFD153-6220-42CE-8B7F-85D964CC3704}" srcOrd="3" destOrd="0" presId="urn:microsoft.com/office/officeart/2018/2/layout/IconVerticalSolidList"/>
    <dgm:cxn modelId="{797EDF17-C060-48C3-A4A1-24CF275CF7E8}" type="presParOf" srcId="{6B236A64-1A90-414B-9F66-9FE647252EBA}" destId="{F692D9A4-913B-4D7C-B312-441E5618F9BD}" srcOrd="3" destOrd="0" presId="urn:microsoft.com/office/officeart/2018/2/layout/IconVerticalSolidList"/>
    <dgm:cxn modelId="{AD4C3C20-46F0-4873-8522-597661CBDD9C}" type="presParOf" srcId="{6B236A64-1A90-414B-9F66-9FE647252EBA}" destId="{41C87955-CBC2-4C5E-9CC7-A7B861C76952}" srcOrd="4" destOrd="0" presId="urn:microsoft.com/office/officeart/2018/2/layout/IconVerticalSolidList"/>
    <dgm:cxn modelId="{1715F805-57F3-4F53-80BB-A60374275CE1}" type="presParOf" srcId="{41C87955-CBC2-4C5E-9CC7-A7B861C76952}" destId="{86835644-B0CA-483D-BFB8-9EBB01AE715E}" srcOrd="0" destOrd="0" presId="urn:microsoft.com/office/officeart/2018/2/layout/IconVerticalSolidList"/>
    <dgm:cxn modelId="{75E64363-2F4B-4A7A-B8A1-41DD6EBF6CC1}" type="presParOf" srcId="{41C87955-CBC2-4C5E-9CC7-A7B861C76952}" destId="{CC8CBB1F-6A9E-43A5-9651-7C3871264962}" srcOrd="1" destOrd="0" presId="urn:microsoft.com/office/officeart/2018/2/layout/IconVerticalSolidList"/>
    <dgm:cxn modelId="{03C98360-B8FA-4F4C-9A2A-6B60709E1315}" type="presParOf" srcId="{41C87955-CBC2-4C5E-9CC7-A7B861C76952}" destId="{36FA9B98-94A7-4B19-BB1B-676DD7D5E412}" srcOrd="2" destOrd="0" presId="urn:microsoft.com/office/officeart/2018/2/layout/IconVerticalSolidList"/>
    <dgm:cxn modelId="{192DCEC7-3A21-4DC4-8F66-409F7645B2FB}" type="presParOf" srcId="{41C87955-CBC2-4C5E-9CC7-A7B861C76952}" destId="{76E8E2B6-1028-4F9C-BD2D-CCB04C0AE59D}" srcOrd="3" destOrd="0" presId="urn:microsoft.com/office/officeart/2018/2/layout/IconVerticalSolidList"/>
    <dgm:cxn modelId="{DB8FD533-2E64-4A5C-A53B-FBC6B7D4F037}" type="presParOf" srcId="{6B236A64-1A90-414B-9F66-9FE647252EBA}" destId="{387DE5CB-7CF0-4E3D-819E-6E37DB6B9678}" srcOrd="5" destOrd="0" presId="urn:microsoft.com/office/officeart/2018/2/layout/IconVerticalSolidList"/>
    <dgm:cxn modelId="{0C288117-9C78-4134-BA2E-EDFF43D4FFB5}" type="presParOf" srcId="{6B236A64-1A90-414B-9F66-9FE647252EBA}" destId="{D90FC4F5-2452-4748-987C-1355455E504D}" srcOrd="6" destOrd="0" presId="urn:microsoft.com/office/officeart/2018/2/layout/IconVerticalSolidList"/>
    <dgm:cxn modelId="{0C835150-27D6-4755-88F9-FB6F77C6F546}" type="presParOf" srcId="{D90FC4F5-2452-4748-987C-1355455E504D}" destId="{ACC38A47-8840-47E7-AAA1-A847E8187ADA}" srcOrd="0" destOrd="0" presId="urn:microsoft.com/office/officeart/2018/2/layout/IconVerticalSolidList"/>
    <dgm:cxn modelId="{7FC0126E-9A14-4012-B5C5-CD8EF4538409}" type="presParOf" srcId="{D90FC4F5-2452-4748-987C-1355455E504D}" destId="{4B88D452-3689-42F6-8015-B606FBFA3CA3}" srcOrd="1" destOrd="0" presId="urn:microsoft.com/office/officeart/2018/2/layout/IconVerticalSolidList"/>
    <dgm:cxn modelId="{39CBCD8B-5BA3-4ADB-A552-028E24AEF562}" type="presParOf" srcId="{D90FC4F5-2452-4748-987C-1355455E504D}" destId="{AE00582D-7549-4CE5-BBBF-058AF60EBCF7}" srcOrd="2" destOrd="0" presId="urn:microsoft.com/office/officeart/2018/2/layout/IconVerticalSolidList"/>
    <dgm:cxn modelId="{50004083-5788-4376-B545-4E8D897CFBD3}" type="presParOf" srcId="{D90FC4F5-2452-4748-987C-1355455E504D}" destId="{9DCD4C4B-3999-40F5-836F-985CB28ACC9A}" srcOrd="3" destOrd="0" presId="urn:microsoft.com/office/officeart/2018/2/layout/IconVerticalSolidList"/>
    <dgm:cxn modelId="{DC19CB24-111A-4C17-AC4B-375EC9BA7E3A}" type="presParOf" srcId="{D90FC4F5-2452-4748-987C-1355455E504D}" destId="{F676AF4B-4E52-4CE8-9B9F-3282CDB9017B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B8816E-7629-45BA-B325-B248ADD5D0A3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1488C91-8FBB-48B8-A079-131545A5F562}">
      <dgm:prSet/>
      <dgm:spPr/>
      <dgm:t>
        <a:bodyPr/>
        <a:lstStyle/>
        <a:p>
          <a:r>
            <a:rPr lang="en-US"/>
            <a:t>Assist with and encourage physical activity</a:t>
          </a:r>
        </a:p>
      </dgm:t>
    </dgm:pt>
    <dgm:pt modelId="{FB12785C-17FF-4954-B253-35812ADB2BAB}" type="parTrans" cxnId="{2ECC4A92-BC03-4358-A8CA-50754FD7A4B2}">
      <dgm:prSet/>
      <dgm:spPr/>
      <dgm:t>
        <a:bodyPr/>
        <a:lstStyle/>
        <a:p>
          <a:endParaRPr lang="en-US"/>
        </a:p>
      </dgm:t>
    </dgm:pt>
    <dgm:pt modelId="{4BEEFFDB-AF39-4FA3-8B35-33D37DA8D356}" type="sibTrans" cxnId="{2ECC4A92-BC03-4358-A8CA-50754FD7A4B2}">
      <dgm:prSet/>
      <dgm:spPr/>
      <dgm:t>
        <a:bodyPr/>
        <a:lstStyle/>
        <a:p>
          <a:endParaRPr lang="en-US"/>
        </a:p>
      </dgm:t>
    </dgm:pt>
    <dgm:pt modelId="{7A1DFFE4-67FC-4227-ABA6-B6E3985D696A}">
      <dgm:prSet/>
      <dgm:spPr/>
      <dgm:t>
        <a:bodyPr/>
        <a:lstStyle/>
        <a:p>
          <a:r>
            <a:rPr lang="en-US"/>
            <a:t>Balance activity and rest</a:t>
          </a:r>
        </a:p>
      </dgm:t>
    </dgm:pt>
    <dgm:pt modelId="{8FC609D1-24C6-4989-B4AC-53DE750BA553}" type="parTrans" cxnId="{43836C26-E35B-4233-B456-A28034A8F729}">
      <dgm:prSet/>
      <dgm:spPr/>
      <dgm:t>
        <a:bodyPr/>
        <a:lstStyle/>
        <a:p>
          <a:endParaRPr lang="en-US"/>
        </a:p>
      </dgm:t>
    </dgm:pt>
    <dgm:pt modelId="{65A2D1CE-45EC-4476-AFE0-4983E59F09DD}" type="sibTrans" cxnId="{43836C26-E35B-4233-B456-A28034A8F729}">
      <dgm:prSet/>
      <dgm:spPr/>
      <dgm:t>
        <a:bodyPr/>
        <a:lstStyle/>
        <a:p>
          <a:endParaRPr lang="en-US"/>
        </a:p>
      </dgm:t>
    </dgm:pt>
    <dgm:pt modelId="{0FB9A200-C43B-481A-B81D-8D9362235847}">
      <dgm:prSet/>
      <dgm:spPr/>
      <dgm:t>
        <a:bodyPr/>
        <a:lstStyle/>
        <a:p>
          <a:r>
            <a:rPr lang="en-US"/>
            <a:t>Provide referrals for OT and PT to maintain maximal function and ADLs</a:t>
          </a:r>
        </a:p>
      </dgm:t>
    </dgm:pt>
    <dgm:pt modelId="{325F6E8C-B3CA-48ED-B178-7FF01B4371DE}" type="parTrans" cxnId="{F4E46CA4-2FDF-48BD-B300-B39434BD9DAD}">
      <dgm:prSet/>
      <dgm:spPr/>
      <dgm:t>
        <a:bodyPr/>
        <a:lstStyle/>
        <a:p>
          <a:endParaRPr lang="en-US"/>
        </a:p>
      </dgm:t>
    </dgm:pt>
    <dgm:pt modelId="{E5BC45E1-11F0-4FC6-A58D-1CAC32F97928}" type="sibTrans" cxnId="{F4E46CA4-2FDF-48BD-B300-B39434BD9DAD}">
      <dgm:prSet/>
      <dgm:spPr/>
      <dgm:t>
        <a:bodyPr/>
        <a:lstStyle/>
        <a:p>
          <a:endParaRPr lang="en-US"/>
        </a:p>
      </dgm:t>
    </dgm:pt>
    <dgm:pt modelId="{09365FCC-FB77-404E-B703-1BB70FBCBC8D}">
      <dgm:prSet/>
      <dgm:spPr/>
      <dgm:t>
        <a:bodyPr/>
        <a:lstStyle/>
        <a:p>
          <a:r>
            <a:rPr lang="en-US"/>
            <a:t>Facilitate use of assistive devices</a:t>
          </a:r>
        </a:p>
      </dgm:t>
    </dgm:pt>
    <dgm:pt modelId="{21581D94-9FC9-4CD7-B4B7-EE042421940A}" type="parTrans" cxnId="{004F76C3-9936-4A5C-8B26-7889E89C56AD}">
      <dgm:prSet/>
      <dgm:spPr/>
      <dgm:t>
        <a:bodyPr/>
        <a:lstStyle/>
        <a:p>
          <a:endParaRPr lang="en-US"/>
        </a:p>
      </dgm:t>
    </dgm:pt>
    <dgm:pt modelId="{79D22CB3-C79E-412D-86C2-9C2092599C1C}" type="sibTrans" cxnId="{004F76C3-9936-4A5C-8B26-7889E89C56AD}">
      <dgm:prSet/>
      <dgm:spPr/>
      <dgm:t>
        <a:bodyPr/>
        <a:lstStyle/>
        <a:p>
          <a:endParaRPr lang="en-US"/>
        </a:p>
      </dgm:t>
    </dgm:pt>
    <dgm:pt modelId="{C873D1A4-1448-45C0-8C8C-75835B5906D3}">
      <dgm:prSet/>
      <dgm:spPr/>
      <dgm:t>
        <a:bodyPr/>
        <a:lstStyle/>
        <a:p>
          <a:r>
            <a:rPr lang="en-US" dirty="0"/>
            <a:t>Monitor for medication effectiveness</a:t>
          </a:r>
        </a:p>
      </dgm:t>
    </dgm:pt>
    <dgm:pt modelId="{E4BB1DA8-3E75-4BFA-92EE-8F8488463C50}" type="parTrans" cxnId="{56011243-86FB-4C68-98B6-371C4B242821}">
      <dgm:prSet/>
      <dgm:spPr/>
      <dgm:t>
        <a:bodyPr/>
        <a:lstStyle/>
        <a:p>
          <a:endParaRPr lang="en-US"/>
        </a:p>
      </dgm:t>
    </dgm:pt>
    <dgm:pt modelId="{C2960846-BEB6-469B-9C29-542BB836BFCC}" type="sibTrans" cxnId="{56011243-86FB-4C68-98B6-371C4B242821}">
      <dgm:prSet/>
      <dgm:spPr/>
      <dgm:t>
        <a:bodyPr/>
        <a:lstStyle/>
        <a:p>
          <a:endParaRPr lang="en-US"/>
        </a:p>
      </dgm:t>
    </dgm:pt>
    <dgm:pt modelId="{4ACF0A0C-6F9B-41C1-AC46-C88535F62B84}">
      <dgm:prSet/>
      <dgm:spPr/>
      <dgm:t>
        <a:bodyPr/>
        <a:lstStyle/>
        <a:p>
          <a:r>
            <a:rPr lang="en-US"/>
            <a:t>Adequate nutrition</a:t>
          </a:r>
        </a:p>
      </dgm:t>
    </dgm:pt>
    <dgm:pt modelId="{5C140921-CF08-4A56-8EEA-CC1698E99D90}" type="parTrans" cxnId="{37E4F87E-43F0-48B8-8122-172BE2982238}">
      <dgm:prSet/>
      <dgm:spPr/>
      <dgm:t>
        <a:bodyPr/>
        <a:lstStyle/>
        <a:p>
          <a:endParaRPr lang="en-US"/>
        </a:p>
      </dgm:t>
    </dgm:pt>
    <dgm:pt modelId="{0ED86B30-D2C4-4D54-947E-CB7E49779855}" type="sibTrans" cxnId="{37E4F87E-43F0-48B8-8122-172BE2982238}">
      <dgm:prSet/>
      <dgm:spPr/>
      <dgm:t>
        <a:bodyPr/>
        <a:lstStyle/>
        <a:p>
          <a:endParaRPr lang="en-US"/>
        </a:p>
      </dgm:t>
    </dgm:pt>
    <dgm:pt modelId="{4E631F47-0288-4677-82C4-9BD59A323153}">
      <dgm:prSet/>
      <dgm:spPr/>
      <dgm:t>
        <a:bodyPr/>
        <a:lstStyle/>
        <a:p>
          <a:r>
            <a:rPr lang="en-US"/>
            <a:t>Nonpharmacologic pain relief</a:t>
          </a:r>
        </a:p>
      </dgm:t>
    </dgm:pt>
    <dgm:pt modelId="{28EDB023-974C-46EE-9DC6-9D53D2F798C4}" type="parTrans" cxnId="{FB6DD53C-B9EF-4588-BB8B-E9B598EEAC1C}">
      <dgm:prSet/>
      <dgm:spPr/>
      <dgm:t>
        <a:bodyPr/>
        <a:lstStyle/>
        <a:p>
          <a:endParaRPr lang="en-US"/>
        </a:p>
      </dgm:t>
    </dgm:pt>
    <dgm:pt modelId="{F23C655F-906B-4F05-94A9-389FE8600EED}" type="sibTrans" cxnId="{FB6DD53C-B9EF-4588-BB8B-E9B598EEAC1C}">
      <dgm:prSet/>
      <dgm:spPr/>
      <dgm:t>
        <a:bodyPr/>
        <a:lstStyle/>
        <a:p>
          <a:endParaRPr lang="en-US"/>
        </a:p>
      </dgm:t>
    </dgm:pt>
    <dgm:pt modelId="{B088B5EC-2B7E-453B-A31C-9027E693FAF2}">
      <dgm:prSet/>
      <dgm:spPr/>
      <dgm:t>
        <a:bodyPr/>
        <a:lstStyle/>
        <a:p>
          <a:r>
            <a:rPr lang="en-US"/>
            <a:t>Follow routine health screenings</a:t>
          </a:r>
        </a:p>
      </dgm:t>
    </dgm:pt>
    <dgm:pt modelId="{F58BCE98-4A4B-4050-8C5B-7F4A9013D3C5}" type="parTrans" cxnId="{B8438B5B-EC81-443F-84BE-E74A2AC09CD1}">
      <dgm:prSet/>
      <dgm:spPr/>
      <dgm:t>
        <a:bodyPr/>
        <a:lstStyle/>
        <a:p>
          <a:endParaRPr lang="en-US"/>
        </a:p>
      </dgm:t>
    </dgm:pt>
    <dgm:pt modelId="{AE4BE6CB-B2F8-45BD-AA06-BFAB1E2059D9}" type="sibTrans" cxnId="{B8438B5B-EC81-443F-84BE-E74A2AC09CD1}">
      <dgm:prSet/>
      <dgm:spPr/>
      <dgm:t>
        <a:bodyPr/>
        <a:lstStyle/>
        <a:p>
          <a:endParaRPr lang="en-US"/>
        </a:p>
      </dgm:t>
    </dgm:pt>
    <dgm:pt modelId="{62025734-116E-4C00-9CC8-D8E76A2274F9}">
      <dgm:prSet/>
      <dgm:spPr/>
      <dgm:t>
        <a:bodyPr/>
        <a:lstStyle/>
        <a:p>
          <a:r>
            <a:rPr lang="en-US"/>
            <a:t>Report manifestations that can indicate RA exacerbation</a:t>
          </a:r>
        </a:p>
      </dgm:t>
    </dgm:pt>
    <dgm:pt modelId="{F9E4B758-2CF7-462C-B5ED-2BDC8A50CA8F}" type="parTrans" cxnId="{FA613D7A-C0F9-4006-BE20-64D22B74F849}">
      <dgm:prSet/>
      <dgm:spPr/>
      <dgm:t>
        <a:bodyPr/>
        <a:lstStyle/>
        <a:p>
          <a:endParaRPr lang="en-US"/>
        </a:p>
      </dgm:t>
    </dgm:pt>
    <dgm:pt modelId="{81420746-5C3B-44AF-8FAA-7DBD7C043354}" type="sibTrans" cxnId="{FA613D7A-C0F9-4006-BE20-64D22B74F849}">
      <dgm:prSet/>
      <dgm:spPr/>
      <dgm:t>
        <a:bodyPr/>
        <a:lstStyle/>
        <a:p>
          <a:endParaRPr lang="en-US"/>
        </a:p>
      </dgm:t>
    </dgm:pt>
    <dgm:pt modelId="{5419A794-EAB2-44BF-872C-5798C440F383}">
      <dgm:prSet/>
      <dgm:spPr/>
      <dgm:t>
        <a:bodyPr/>
        <a:lstStyle/>
        <a:p>
          <a:r>
            <a:rPr lang="en-US"/>
            <a:t>Express feelings regarding body image</a:t>
          </a:r>
        </a:p>
      </dgm:t>
    </dgm:pt>
    <dgm:pt modelId="{F4462E33-322E-4DD6-A0FA-740876B125FD}" type="parTrans" cxnId="{CFE6E3E3-3FD0-41CB-804D-61008208BAEA}">
      <dgm:prSet/>
      <dgm:spPr/>
      <dgm:t>
        <a:bodyPr/>
        <a:lstStyle/>
        <a:p>
          <a:endParaRPr lang="en-US"/>
        </a:p>
      </dgm:t>
    </dgm:pt>
    <dgm:pt modelId="{EDD71C90-3993-461B-BC36-4265173D4387}" type="sibTrans" cxnId="{CFE6E3E3-3FD0-41CB-804D-61008208BAEA}">
      <dgm:prSet/>
      <dgm:spPr/>
      <dgm:t>
        <a:bodyPr/>
        <a:lstStyle/>
        <a:p>
          <a:endParaRPr lang="en-US"/>
        </a:p>
      </dgm:t>
    </dgm:pt>
    <dgm:pt modelId="{94197A1F-F40C-4322-8E5F-720A498F6E20}" type="pres">
      <dgm:prSet presAssocID="{57B8816E-7629-45BA-B325-B248ADD5D0A3}" presName="diagram" presStyleCnt="0">
        <dgm:presLayoutVars>
          <dgm:dir/>
          <dgm:resizeHandles val="exact"/>
        </dgm:presLayoutVars>
      </dgm:prSet>
      <dgm:spPr/>
    </dgm:pt>
    <dgm:pt modelId="{438F976B-BB57-41F1-A475-22CE30E3166F}" type="pres">
      <dgm:prSet presAssocID="{21488C91-8FBB-48B8-A079-131545A5F562}" presName="node" presStyleLbl="node1" presStyleIdx="0" presStyleCnt="10">
        <dgm:presLayoutVars>
          <dgm:bulletEnabled val="1"/>
        </dgm:presLayoutVars>
      </dgm:prSet>
      <dgm:spPr/>
    </dgm:pt>
    <dgm:pt modelId="{0E87DCDB-48C6-43EC-BC41-2FB42F5AE4A1}" type="pres">
      <dgm:prSet presAssocID="{4BEEFFDB-AF39-4FA3-8B35-33D37DA8D356}" presName="sibTrans" presStyleCnt="0"/>
      <dgm:spPr/>
    </dgm:pt>
    <dgm:pt modelId="{024DCB2D-F165-4F70-9202-2CB776EDF383}" type="pres">
      <dgm:prSet presAssocID="{7A1DFFE4-67FC-4227-ABA6-B6E3985D696A}" presName="node" presStyleLbl="node1" presStyleIdx="1" presStyleCnt="10">
        <dgm:presLayoutVars>
          <dgm:bulletEnabled val="1"/>
        </dgm:presLayoutVars>
      </dgm:prSet>
      <dgm:spPr/>
    </dgm:pt>
    <dgm:pt modelId="{DA67B467-F50B-48FE-BE64-FBF1A28B297B}" type="pres">
      <dgm:prSet presAssocID="{65A2D1CE-45EC-4476-AFE0-4983E59F09DD}" presName="sibTrans" presStyleCnt="0"/>
      <dgm:spPr/>
    </dgm:pt>
    <dgm:pt modelId="{75ABF15F-5C70-4FE2-8AE4-5F8AB2685001}" type="pres">
      <dgm:prSet presAssocID="{0FB9A200-C43B-481A-B81D-8D9362235847}" presName="node" presStyleLbl="node1" presStyleIdx="2" presStyleCnt="10">
        <dgm:presLayoutVars>
          <dgm:bulletEnabled val="1"/>
        </dgm:presLayoutVars>
      </dgm:prSet>
      <dgm:spPr/>
    </dgm:pt>
    <dgm:pt modelId="{5F9D6F82-56D1-46A9-9557-A3D0981C738C}" type="pres">
      <dgm:prSet presAssocID="{E5BC45E1-11F0-4FC6-A58D-1CAC32F97928}" presName="sibTrans" presStyleCnt="0"/>
      <dgm:spPr/>
    </dgm:pt>
    <dgm:pt modelId="{DCA30D98-8BF5-4D40-9612-29A9D2159521}" type="pres">
      <dgm:prSet presAssocID="{09365FCC-FB77-404E-B703-1BB70FBCBC8D}" presName="node" presStyleLbl="node1" presStyleIdx="3" presStyleCnt="10">
        <dgm:presLayoutVars>
          <dgm:bulletEnabled val="1"/>
        </dgm:presLayoutVars>
      </dgm:prSet>
      <dgm:spPr/>
    </dgm:pt>
    <dgm:pt modelId="{8C0FB2F5-65B4-4C12-BB89-617B0D96D008}" type="pres">
      <dgm:prSet presAssocID="{79D22CB3-C79E-412D-86C2-9C2092599C1C}" presName="sibTrans" presStyleCnt="0"/>
      <dgm:spPr/>
    </dgm:pt>
    <dgm:pt modelId="{483F7123-1B37-4D64-8B8A-33015BB2A403}" type="pres">
      <dgm:prSet presAssocID="{C873D1A4-1448-45C0-8C8C-75835B5906D3}" presName="node" presStyleLbl="node1" presStyleIdx="4" presStyleCnt="10">
        <dgm:presLayoutVars>
          <dgm:bulletEnabled val="1"/>
        </dgm:presLayoutVars>
      </dgm:prSet>
      <dgm:spPr/>
    </dgm:pt>
    <dgm:pt modelId="{7225AB9A-EDFA-4D1E-B60B-687EDFB8FEFC}" type="pres">
      <dgm:prSet presAssocID="{C2960846-BEB6-469B-9C29-542BB836BFCC}" presName="sibTrans" presStyleCnt="0"/>
      <dgm:spPr/>
    </dgm:pt>
    <dgm:pt modelId="{16F2C2E0-7633-418C-8E89-C434DEE847EE}" type="pres">
      <dgm:prSet presAssocID="{4ACF0A0C-6F9B-41C1-AC46-C88535F62B84}" presName="node" presStyleLbl="node1" presStyleIdx="5" presStyleCnt="10">
        <dgm:presLayoutVars>
          <dgm:bulletEnabled val="1"/>
        </dgm:presLayoutVars>
      </dgm:prSet>
      <dgm:spPr/>
    </dgm:pt>
    <dgm:pt modelId="{FF03194D-7356-4A5B-8CF6-995A59C04C49}" type="pres">
      <dgm:prSet presAssocID="{0ED86B30-D2C4-4D54-947E-CB7E49779855}" presName="sibTrans" presStyleCnt="0"/>
      <dgm:spPr/>
    </dgm:pt>
    <dgm:pt modelId="{020C4BC8-3067-47F3-9590-A365334CE603}" type="pres">
      <dgm:prSet presAssocID="{4E631F47-0288-4677-82C4-9BD59A323153}" presName="node" presStyleLbl="node1" presStyleIdx="6" presStyleCnt="10">
        <dgm:presLayoutVars>
          <dgm:bulletEnabled val="1"/>
        </dgm:presLayoutVars>
      </dgm:prSet>
      <dgm:spPr/>
    </dgm:pt>
    <dgm:pt modelId="{B4FBF392-59A4-4B7F-BC26-F910465C8E4C}" type="pres">
      <dgm:prSet presAssocID="{F23C655F-906B-4F05-94A9-389FE8600EED}" presName="sibTrans" presStyleCnt="0"/>
      <dgm:spPr/>
    </dgm:pt>
    <dgm:pt modelId="{660F1E4E-4678-46E2-9D47-59F6DE16FE14}" type="pres">
      <dgm:prSet presAssocID="{B088B5EC-2B7E-453B-A31C-9027E693FAF2}" presName="node" presStyleLbl="node1" presStyleIdx="7" presStyleCnt="10">
        <dgm:presLayoutVars>
          <dgm:bulletEnabled val="1"/>
        </dgm:presLayoutVars>
      </dgm:prSet>
      <dgm:spPr/>
    </dgm:pt>
    <dgm:pt modelId="{E539F6FF-4DD7-4417-B8C8-B9EA70487EDB}" type="pres">
      <dgm:prSet presAssocID="{AE4BE6CB-B2F8-45BD-AA06-BFAB1E2059D9}" presName="sibTrans" presStyleCnt="0"/>
      <dgm:spPr/>
    </dgm:pt>
    <dgm:pt modelId="{86E73CE0-8F98-4937-83EE-1D1EE72D342A}" type="pres">
      <dgm:prSet presAssocID="{62025734-116E-4C00-9CC8-D8E76A2274F9}" presName="node" presStyleLbl="node1" presStyleIdx="8" presStyleCnt="10">
        <dgm:presLayoutVars>
          <dgm:bulletEnabled val="1"/>
        </dgm:presLayoutVars>
      </dgm:prSet>
      <dgm:spPr/>
    </dgm:pt>
    <dgm:pt modelId="{5CFC9323-25B7-487A-9AE5-0FDD0F6CC2EB}" type="pres">
      <dgm:prSet presAssocID="{81420746-5C3B-44AF-8FAA-7DBD7C043354}" presName="sibTrans" presStyleCnt="0"/>
      <dgm:spPr/>
    </dgm:pt>
    <dgm:pt modelId="{99BEB6F2-13BE-4C0B-B7AB-8D36753490CF}" type="pres">
      <dgm:prSet presAssocID="{5419A794-EAB2-44BF-872C-5798C440F383}" presName="node" presStyleLbl="node1" presStyleIdx="9" presStyleCnt="10">
        <dgm:presLayoutVars>
          <dgm:bulletEnabled val="1"/>
        </dgm:presLayoutVars>
      </dgm:prSet>
      <dgm:spPr/>
    </dgm:pt>
  </dgm:ptLst>
  <dgm:cxnLst>
    <dgm:cxn modelId="{AB1E0310-632D-43D7-8DF7-9F60ADC43B55}" type="presOf" srcId="{0FB9A200-C43B-481A-B81D-8D9362235847}" destId="{75ABF15F-5C70-4FE2-8AE4-5F8AB2685001}" srcOrd="0" destOrd="0" presId="urn:microsoft.com/office/officeart/2005/8/layout/default"/>
    <dgm:cxn modelId="{00C3DF18-3A00-4122-A48B-5DA9123A9440}" type="presOf" srcId="{57B8816E-7629-45BA-B325-B248ADD5D0A3}" destId="{94197A1F-F40C-4322-8E5F-720A498F6E20}" srcOrd="0" destOrd="0" presId="urn:microsoft.com/office/officeart/2005/8/layout/default"/>
    <dgm:cxn modelId="{43836C26-E35B-4233-B456-A28034A8F729}" srcId="{57B8816E-7629-45BA-B325-B248ADD5D0A3}" destId="{7A1DFFE4-67FC-4227-ABA6-B6E3985D696A}" srcOrd="1" destOrd="0" parTransId="{8FC609D1-24C6-4989-B4AC-53DE750BA553}" sibTransId="{65A2D1CE-45EC-4476-AFE0-4983E59F09DD}"/>
    <dgm:cxn modelId="{FB6DD53C-B9EF-4588-BB8B-E9B598EEAC1C}" srcId="{57B8816E-7629-45BA-B325-B248ADD5D0A3}" destId="{4E631F47-0288-4677-82C4-9BD59A323153}" srcOrd="6" destOrd="0" parTransId="{28EDB023-974C-46EE-9DC6-9D53D2F798C4}" sibTransId="{F23C655F-906B-4F05-94A9-389FE8600EED}"/>
    <dgm:cxn modelId="{73A2B43E-8AA0-4608-9DD0-874FF58585A2}" type="presOf" srcId="{4E631F47-0288-4677-82C4-9BD59A323153}" destId="{020C4BC8-3067-47F3-9590-A365334CE603}" srcOrd="0" destOrd="0" presId="urn:microsoft.com/office/officeart/2005/8/layout/default"/>
    <dgm:cxn modelId="{B8438B5B-EC81-443F-84BE-E74A2AC09CD1}" srcId="{57B8816E-7629-45BA-B325-B248ADD5D0A3}" destId="{B088B5EC-2B7E-453B-A31C-9027E693FAF2}" srcOrd="7" destOrd="0" parTransId="{F58BCE98-4A4B-4050-8C5B-7F4A9013D3C5}" sibTransId="{AE4BE6CB-B2F8-45BD-AA06-BFAB1E2059D9}"/>
    <dgm:cxn modelId="{38B8BF5D-0D2B-4859-8E41-0622AF548B05}" type="presOf" srcId="{5419A794-EAB2-44BF-872C-5798C440F383}" destId="{99BEB6F2-13BE-4C0B-B7AB-8D36753490CF}" srcOrd="0" destOrd="0" presId="urn:microsoft.com/office/officeart/2005/8/layout/default"/>
    <dgm:cxn modelId="{56011243-86FB-4C68-98B6-371C4B242821}" srcId="{57B8816E-7629-45BA-B325-B248ADD5D0A3}" destId="{C873D1A4-1448-45C0-8C8C-75835B5906D3}" srcOrd="4" destOrd="0" parTransId="{E4BB1DA8-3E75-4BFA-92EE-8F8488463C50}" sibTransId="{C2960846-BEB6-469B-9C29-542BB836BFCC}"/>
    <dgm:cxn modelId="{49533872-8E45-4BA5-8E25-BCEC12336B13}" type="presOf" srcId="{B088B5EC-2B7E-453B-A31C-9027E693FAF2}" destId="{660F1E4E-4678-46E2-9D47-59F6DE16FE14}" srcOrd="0" destOrd="0" presId="urn:microsoft.com/office/officeart/2005/8/layout/default"/>
    <dgm:cxn modelId="{DAA07757-B47A-4580-B178-333FD167F7D1}" type="presOf" srcId="{C873D1A4-1448-45C0-8C8C-75835B5906D3}" destId="{483F7123-1B37-4D64-8B8A-33015BB2A403}" srcOrd="0" destOrd="0" presId="urn:microsoft.com/office/officeart/2005/8/layout/default"/>
    <dgm:cxn modelId="{FA613D7A-C0F9-4006-BE20-64D22B74F849}" srcId="{57B8816E-7629-45BA-B325-B248ADD5D0A3}" destId="{62025734-116E-4C00-9CC8-D8E76A2274F9}" srcOrd="8" destOrd="0" parTransId="{F9E4B758-2CF7-462C-B5ED-2BDC8A50CA8F}" sibTransId="{81420746-5C3B-44AF-8FAA-7DBD7C043354}"/>
    <dgm:cxn modelId="{37E4F87E-43F0-48B8-8122-172BE2982238}" srcId="{57B8816E-7629-45BA-B325-B248ADD5D0A3}" destId="{4ACF0A0C-6F9B-41C1-AC46-C88535F62B84}" srcOrd="5" destOrd="0" parTransId="{5C140921-CF08-4A56-8EEA-CC1698E99D90}" sibTransId="{0ED86B30-D2C4-4D54-947E-CB7E49779855}"/>
    <dgm:cxn modelId="{2ECC4A92-BC03-4358-A8CA-50754FD7A4B2}" srcId="{57B8816E-7629-45BA-B325-B248ADD5D0A3}" destId="{21488C91-8FBB-48B8-A079-131545A5F562}" srcOrd="0" destOrd="0" parTransId="{FB12785C-17FF-4954-B253-35812ADB2BAB}" sibTransId="{4BEEFFDB-AF39-4FA3-8B35-33D37DA8D356}"/>
    <dgm:cxn modelId="{F4E46CA4-2FDF-48BD-B300-B39434BD9DAD}" srcId="{57B8816E-7629-45BA-B325-B248ADD5D0A3}" destId="{0FB9A200-C43B-481A-B81D-8D9362235847}" srcOrd="2" destOrd="0" parTransId="{325F6E8C-B3CA-48ED-B178-7FF01B4371DE}" sibTransId="{E5BC45E1-11F0-4FC6-A58D-1CAC32F97928}"/>
    <dgm:cxn modelId="{A4176EBA-ABC5-4BA7-82E5-362177D60827}" type="presOf" srcId="{4ACF0A0C-6F9B-41C1-AC46-C88535F62B84}" destId="{16F2C2E0-7633-418C-8E89-C434DEE847EE}" srcOrd="0" destOrd="0" presId="urn:microsoft.com/office/officeart/2005/8/layout/default"/>
    <dgm:cxn modelId="{004F76C3-9936-4A5C-8B26-7889E89C56AD}" srcId="{57B8816E-7629-45BA-B325-B248ADD5D0A3}" destId="{09365FCC-FB77-404E-B703-1BB70FBCBC8D}" srcOrd="3" destOrd="0" parTransId="{21581D94-9FC9-4CD7-B4B7-EE042421940A}" sibTransId="{79D22CB3-C79E-412D-86C2-9C2092599C1C}"/>
    <dgm:cxn modelId="{184190D3-6A60-4EF8-B708-EAAE3B4AFC23}" type="presOf" srcId="{7A1DFFE4-67FC-4227-ABA6-B6E3985D696A}" destId="{024DCB2D-F165-4F70-9202-2CB776EDF383}" srcOrd="0" destOrd="0" presId="urn:microsoft.com/office/officeart/2005/8/layout/default"/>
    <dgm:cxn modelId="{EEA28EDF-10A3-44A5-8AF9-DA48C5462109}" type="presOf" srcId="{62025734-116E-4C00-9CC8-D8E76A2274F9}" destId="{86E73CE0-8F98-4937-83EE-1D1EE72D342A}" srcOrd="0" destOrd="0" presId="urn:microsoft.com/office/officeart/2005/8/layout/default"/>
    <dgm:cxn modelId="{CFE6E3E3-3FD0-41CB-804D-61008208BAEA}" srcId="{57B8816E-7629-45BA-B325-B248ADD5D0A3}" destId="{5419A794-EAB2-44BF-872C-5798C440F383}" srcOrd="9" destOrd="0" parTransId="{F4462E33-322E-4DD6-A0FA-740876B125FD}" sibTransId="{EDD71C90-3993-461B-BC36-4265173D4387}"/>
    <dgm:cxn modelId="{4D10AFF1-3DB5-45D6-BBFC-DCC17D6F1306}" type="presOf" srcId="{21488C91-8FBB-48B8-A079-131545A5F562}" destId="{438F976B-BB57-41F1-A475-22CE30E3166F}" srcOrd="0" destOrd="0" presId="urn:microsoft.com/office/officeart/2005/8/layout/default"/>
    <dgm:cxn modelId="{38F2D6FD-712D-422C-8A69-888D8B17E3DA}" type="presOf" srcId="{09365FCC-FB77-404E-B703-1BB70FBCBC8D}" destId="{DCA30D98-8BF5-4D40-9612-29A9D2159521}" srcOrd="0" destOrd="0" presId="urn:microsoft.com/office/officeart/2005/8/layout/default"/>
    <dgm:cxn modelId="{BBD61D02-0062-4FBD-BC15-659B727A2413}" type="presParOf" srcId="{94197A1F-F40C-4322-8E5F-720A498F6E20}" destId="{438F976B-BB57-41F1-A475-22CE30E3166F}" srcOrd="0" destOrd="0" presId="urn:microsoft.com/office/officeart/2005/8/layout/default"/>
    <dgm:cxn modelId="{1103531E-8497-4C2D-B077-2D44F6F51E92}" type="presParOf" srcId="{94197A1F-F40C-4322-8E5F-720A498F6E20}" destId="{0E87DCDB-48C6-43EC-BC41-2FB42F5AE4A1}" srcOrd="1" destOrd="0" presId="urn:microsoft.com/office/officeart/2005/8/layout/default"/>
    <dgm:cxn modelId="{3D8BAF7D-DE75-441D-821F-409C168172B4}" type="presParOf" srcId="{94197A1F-F40C-4322-8E5F-720A498F6E20}" destId="{024DCB2D-F165-4F70-9202-2CB776EDF383}" srcOrd="2" destOrd="0" presId="urn:microsoft.com/office/officeart/2005/8/layout/default"/>
    <dgm:cxn modelId="{0B670F41-5990-4004-9EBA-9543C0045828}" type="presParOf" srcId="{94197A1F-F40C-4322-8E5F-720A498F6E20}" destId="{DA67B467-F50B-48FE-BE64-FBF1A28B297B}" srcOrd="3" destOrd="0" presId="urn:microsoft.com/office/officeart/2005/8/layout/default"/>
    <dgm:cxn modelId="{9D2D7060-2F74-4517-8FD3-336422779014}" type="presParOf" srcId="{94197A1F-F40C-4322-8E5F-720A498F6E20}" destId="{75ABF15F-5C70-4FE2-8AE4-5F8AB2685001}" srcOrd="4" destOrd="0" presId="urn:microsoft.com/office/officeart/2005/8/layout/default"/>
    <dgm:cxn modelId="{50701D8D-554C-420A-B9CD-F2FF68553E67}" type="presParOf" srcId="{94197A1F-F40C-4322-8E5F-720A498F6E20}" destId="{5F9D6F82-56D1-46A9-9557-A3D0981C738C}" srcOrd="5" destOrd="0" presId="urn:microsoft.com/office/officeart/2005/8/layout/default"/>
    <dgm:cxn modelId="{76F0BEB7-355E-471B-890E-89284EE5C1BE}" type="presParOf" srcId="{94197A1F-F40C-4322-8E5F-720A498F6E20}" destId="{DCA30D98-8BF5-4D40-9612-29A9D2159521}" srcOrd="6" destOrd="0" presId="urn:microsoft.com/office/officeart/2005/8/layout/default"/>
    <dgm:cxn modelId="{12A4765F-4283-45B6-A6E9-5018BD56F7FD}" type="presParOf" srcId="{94197A1F-F40C-4322-8E5F-720A498F6E20}" destId="{8C0FB2F5-65B4-4C12-BB89-617B0D96D008}" srcOrd="7" destOrd="0" presId="urn:microsoft.com/office/officeart/2005/8/layout/default"/>
    <dgm:cxn modelId="{2D95D81E-F83E-4C42-BF74-4DA7FB00925C}" type="presParOf" srcId="{94197A1F-F40C-4322-8E5F-720A498F6E20}" destId="{483F7123-1B37-4D64-8B8A-33015BB2A403}" srcOrd="8" destOrd="0" presId="urn:microsoft.com/office/officeart/2005/8/layout/default"/>
    <dgm:cxn modelId="{5BA6D3EB-CC48-4DEB-A38B-6942B23A874F}" type="presParOf" srcId="{94197A1F-F40C-4322-8E5F-720A498F6E20}" destId="{7225AB9A-EDFA-4D1E-B60B-687EDFB8FEFC}" srcOrd="9" destOrd="0" presId="urn:microsoft.com/office/officeart/2005/8/layout/default"/>
    <dgm:cxn modelId="{8944670D-73AD-4274-B3FE-A3CB62BE43E5}" type="presParOf" srcId="{94197A1F-F40C-4322-8E5F-720A498F6E20}" destId="{16F2C2E0-7633-418C-8E89-C434DEE847EE}" srcOrd="10" destOrd="0" presId="urn:microsoft.com/office/officeart/2005/8/layout/default"/>
    <dgm:cxn modelId="{63D6E9ED-6C55-4FD3-B37F-D9526CD6E524}" type="presParOf" srcId="{94197A1F-F40C-4322-8E5F-720A498F6E20}" destId="{FF03194D-7356-4A5B-8CF6-995A59C04C49}" srcOrd="11" destOrd="0" presId="urn:microsoft.com/office/officeart/2005/8/layout/default"/>
    <dgm:cxn modelId="{1F3B80C8-9181-49DE-A064-A4F6BBBE65D3}" type="presParOf" srcId="{94197A1F-F40C-4322-8E5F-720A498F6E20}" destId="{020C4BC8-3067-47F3-9590-A365334CE603}" srcOrd="12" destOrd="0" presId="urn:microsoft.com/office/officeart/2005/8/layout/default"/>
    <dgm:cxn modelId="{2F06B3D0-534E-43C5-B1ED-265CC7CA365E}" type="presParOf" srcId="{94197A1F-F40C-4322-8E5F-720A498F6E20}" destId="{B4FBF392-59A4-4B7F-BC26-F910465C8E4C}" srcOrd="13" destOrd="0" presId="urn:microsoft.com/office/officeart/2005/8/layout/default"/>
    <dgm:cxn modelId="{CC082584-5961-4F48-90D7-D34CA1346F1C}" type="presParOf" srcId="{94197A1F-F40C-4322-8E5F-720A498F6E20}" destId="{660F1E4E-4678-46E2-9D47-59F6DE16FE14}" srcOrd="14" destOrd="0" presId="urn:microsoft.com/office/officeart/2005/8/layout/default"/>
    <dgm:cxn modelId="{BC1F9F98-9930-45B0-AD16-9AA28023B10E}" type="presParOf" srcId="{94197A1F-F40C-4322-8E5F-720A498F6E20}" destId="{E539F6FF-4DD7-4417-B8C8-B9EA70487EDB}" srcOrd="15" destOrd="0" presId="urn:microsoft.com/office/officeart/2005/8/layout/default"/>
    <dgm:cxn modelId="{6B5D8EC8-CE4C-4579-AAAE-7D34DAA42665}" type="presParOf" srcId="{94197A1F-F40C-4322-8E5F-720A498F6E20}" destId="{86E73CE0-8F98-4937-83EE-1D1EE72D342A}" srcOrd="16" destOrd="0" presId="urn:microsoft.com/office/officeart/2005/8/layout/default"/>
    <dgm:cxn modelId="{7CF34C72-EC57-4B13-B9B5-F7E34B1893A7}" type="presParOf" srcId="{94197A1F-F40C-4322-8E5F-720A498F6E20}" destId="{5CFC9323-25B7-487A-9AE5-0FDD0F6CC2EB}" srcOrd="17" destOrd="0" presId="urn:microsoft.com/office/officeart/2005/8/layout/default"/>
    <dgm:cxn modelId="{9557DE97-ABF8-4080-935A-FC97B10C2F15}" type="presParOf" srcId="{94197A1F-F40C-4322-8E5F-720A498F6E20}" destId="{99BEB6F2-13BE-4C0B-B7AB-8D36753490CF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083F536-94D2-485E-BF37-BCF963838B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B2DC980-53B4-4817-A745-87D6FB3C42A2}">
      <dgm:prSet/>
      <dgm:spPr/>
      <dgm:t>
        <a:bodyPr/>
        <a:lstStyle/>
        <a:p>
          <a:r>
            <a:rPr lang="en-US"/>
            <a:t>H&amp;P</a:t>
          </a:r>
        </a:p>
      </dgm:t>
    </dgm:pt>
    <dgm:pt modelId="{A52B7293-B5EB-4A49-83CA-C00D4F80CE22}" type="parTrans" cxnId="{A1C1F732-4984-43F5-9AE8-93167B81B730}">
      <dgm:prSet/>
      <dgm:spPr/>
      <dgm:t>
        <a:bodyPr/>
        <a:lstStyle/>
        <a:p>
          <a:endParaRPr lang="en-US"/>
        </a:p>
      </dgm:t>
    </dgm:pt>
    <dgm:pt modelId="{04FB0AA3-E6F4-446B-8B3F-D43862AE5FFC}" type="sibTrans" cxnId="{A1C1F732-4984-43F5-9AE8-93167B81B730}">
      <dgm:prSet/>
      <dgm:spPr/>
      <dgm:t>
        <a:bodyPr/>
        <a:lstStyle/>
        <a:p>
          <a:endParaRPr lang="en-US"/>
        </a:p>
      </dgm:t>
    </dgm:pt>
    <dgm:pt modelId="{1D1E90C4-0B66-4E4E-B528-B54251B4620A}">
      <dgm:prSet/>
      <dgm:spPr/>
      <dgm:t>
        <a:bodyPr/>
        <a:lstStyle/>
        <a:p>
          <a:r>
            <a:rPr lang="en-US"/>
            <a:t>Serum diagnostics</a:t>
          </a:r>
        </a:p>
      </dgm:t>
    </dgm:pt>
    <dgm:pt modelId="{D72B2F4C-D5EB-49BC-A711-B85B76EE3874}" type="parTrans" cxnId="{78D344ED-F4A4-4AE6-B149-EA66852FDBD3}">
      <dgm:prSet/>
      <dgm:spPr/>
      <dgm:t>
        <a:bodyPr/>
        <a:lstStyle/>
        <a:p>
          <a:endParaRPr lang="en-US"/>
        </a:p>
      </dgm:t>
    </dgm:pt>
    <dgm:pt modelId="{F1C88C7F-4738-4B5B-AE29-8E74A2C3A20C}" type="sibTrans" cxnId="{78D344ED-F4A4-4AE6-B149-EA66852FDBD3}">
      <dgm:prSet/>
      <dgm:spPr/>
      <dgm:t>
        <a:bodyPr/>
        <a:lstStyle/>
        <a:p>
          <a:endParaRPr lang="en-US"/>
        </a:p>
      </dgm:t>
    </dgm:pt>
    <dgm:pt modelId="{80FDE241-18F3-4E45-B0D3-D57A9BE67E49}">
      <dgm:prSet/>
      <dgm:spPr/>
      <dgm:t>
        <a:bodyPr/>
        <a:lstStyle/>
        <a:p>
          <a:r>
            <a:rPr lang="en-US"/>
            <a:t>Antinuclear antibodies</a:t>
          </a:r>
        </a:p>
      </dgm:t>
    </dgm:pt>
    <dgm:pt modelId="{2B92778D-ABB4-4F66-B285-17844768F58C}" type="parTrans" cxnId="{824D18F6-972A-4378-B93F-7F28058AD223}">
      <dgm:prSet/>
      <dgm:spPr/>
      <dgm:t>
        <a:bodyPr/>
        <a:lstStyle/>
        <a:p>
          <a:endParaRPr lang="en-US"/>
        </a:p>
      </dgm:t>
    </dgm:pt>
    <dgm:pt modelId="{35723ABF-00D1-43EE-838D-3E6C5D94D84B}" type="sibTrans" cxnId="{824D18F6-972A-4378-B93F-7F28058AD223}">
      <dgm:prSet/>
      <dgm:spPr/>
      <dgm:t>
        <a:bodyPr/>
        <a:lstStyle/>
        <a:p>
          <a:endParaRPr lang="en-US"/>
        </a:p>
      </dgm:t>
    </dgm:pt>
    <dgm:pt modelId="{663D89DA-7CD7-4D90-A59B-3387BB70A48D}">
      <dgm:prSet/>
      <dgm:spPr/>
      <dgm:t>
        <a:bodyPr/>
        <a:lstStyle/>
        <a:p>
          <a:r>
            <a:rPr lang="en-US"/>
            <a:t>Present in autoimmune disorders and certain cancers</a:t>
          </a:r>
        </a:p>
      </dgm:t>
    </dgm:pt>
    <dgm:pt modelId="{8DC75EE1-FD1E-4DF0-A4B6-C6B0F921F8F5}" type="parTrans" cxnId="{70537B0E-8C79-407A-B0EB-8046008B18CE}">
      <dgm:prSet/>
      <dgm:spPr/>
      <dgm:t>
        <a:bodyPr/>
        <a:lstStyle/>
        <a:p>
          <a:endParaRPr lang="en-US"/>
        </a:p>
      </dgm:t>
    </dgm:pt>
    <dgm:pt modelId="{A391CFCB-A86A-4AB7-9D1D-E8B61826FB7D}" type="sibTrans" cxnId="{70537B0E-8C79-407A-B0EB-8046008B18CE}">
      <dgm:prSet/>
      <dgm:spPr/>
      <dgm:t>
        <a:bodyPr/>
        <a:lstStyle/>
        <a:p>
          <a:endParaRPr lang="en-US"/>
        </a:p>
      </dgm:t>
    </dgm:pt>
    <dgm:pt modelId="{25C2BB56-52D3-4B7A-AF65-131574F23214}">
      <dgm:prSet/>
      <dgm:spPr/>
      <dgm:t>
        <a:bodyPr/>
        <a:lstStyle/>
        <a:p>
          <a:r>
            <a:rPr lang="en-US"/>
            <a:t>Positive in 95% of SLE cases</a:t>
          </a:r>
        </a:p>
      </dgm:t>
    </dgm:pt>
    <dgm:pt modelId="{4E04BCF1-0CF6-4C86-8C19-420F6AC9C7BE}" type="parTrans" cxnId="{82D254FB-13E4-4B5D-9423-B0155972AA27}">
      <dgm:prSet/>
      <dgm:spPr/>
      <dgm:t>
        <a:bodyPr/>
        <a:lstStyle/>
        <a:p>
          <a:endParaRPr lang="en-US"/>
        </a:p>
      </dgm:t>
    </dgm:pt>
    <dgm:pt modelId="{8B0779EC-1DC9-4B80-A2A2-9F429E00E4F0}" type="sibTrans" cxnId="{82D254FB-13E4-4B5D-9423-B0155972AA27}">
      <dgm:prSet/>
      <dgm:spPr/>
      <dgm:t>
        <a:bodyPr/>
        <a:lstStyle/>
        <a:p>
          <a:endParaRPr lang="en-US"/>
        </a:p>
      </dgm:t>
    </dgm:pt>
    <dgm:pt modelId="{54453898-223D-4F69-8422-F20799D96898}">
      <dgm:prSet/>
      <dgm:spPr/>
      <dgm:t>
        <a:bodyPr/>
        <a:lstStyle/>
        <a:p>
          <a:r>
            <a:rPr lang="en-US"/>
            <a:t>ESR and CRP elevated</a:t>
          </a:r>
        </a:p>
      </dgm:t>
    </dgm:pt>
    <dgm:pt modelId="{CA90006F-8ACF-4C75-A657-EFEF8A6C5FAE}" type="parTrans" cxnId="{58B6C6EC-EA79-4601-B367-F054207239F9}">
      <dgm:prSet/>
      <dgm:spPr/>
      <dgm:t>
        <a:bodyPr/>
        <a:lstStyle/>
        <a:p>
          <a:endParaRPr lang="en-US"/>
        </a:p>
      </dgm:t>
    </dgm:pt>
    <dgm:pt modelId="{2DF0EFE9-333E-47BE-99B9-2EF6DC102A4B}" type="sibTrans" cxnId="{58B6C6EC-EA79-4601-B367-F054207239F9}">
      <dgm:prSet/>
      <dgm:spPr/>
      <dgm:t>
        <a:bodyPr/>
        <a:lstStyle/>
        <a:p>
          <a:endParaRPr lang="en-US"/>
        </a:p>
      </dgm:t>
    </dgm:pt>
    <dgm:pt modelId="{158927F3-DDF0-4C86-B29F-D28BB2F8B28D}">
      <dgm:prSet/>
      <dgm:spPr/>
      <dgm:t>
        <a:bodyPr/>
        <a:lstStyle/>
        <a:p>
          <a:r>
            <a:rPr lang="en-US"/>
            <a:t>CBC may show pancytopenia</a:t>
          </a:r>
        </a:p>
      </dgm:t>
    </dgm:pt>
    <dgm:pt modelId="{3301D9F8-3EC8-4968-85EF-4BA205AD1AC2}" type="parTrans" cxnId="{47A333A7-1B94-4B00-ADC3-48AFCDA1A6A5}">
      <dgm:prSet/>
      <dgm:spPr/>
      <dgm:t>
        <a:bodyPr/>
        <a:lstStyle/>
        <a:p>
          <a:endParaRPr lang="en-US"/>
        </a:p>
      </dgm:t>
    </dgm:pt>
    <dgm:pt modelId="{8822A186-764A-494F-A0D9-4A19BAE0CCC8}" type="sibTrans" cxnId="{47A333A7-1B94-4B00-ADC3-48AFCDA1A6A5}">
      <dgm:prSet/>
      <dgm:spPr/>
      <dgm:t>
        <a:bodyPr/>
        <a:lstStyle/>
        <a:p>
          <a:endParaRPr lang="en-US"/>
        </a:p>
      </dgm:t>
    </dgm:pt>
    <dgm:pt modelId="{C7541FF4-DE08-47BF-A439-5E68EA245022}" type="pres">
      <dgm:prSet presAssocID="{4083F536-94D2-485E-BF37-BCF963838B4C}" presName="linear" presStyleCnt="0">
        <dgm:presLayoutVars>
          <dgm:animLvl val="lvl"/>
          <dgm:resizeHandles val="exact"/>
        </dgm:presLayoutVars>
      </dgm:prSet>
      <dgm:spPr/>
    </dgm:pt>
    <dgm:pt modelId="{8D91D41F-5361-46DD-8BD9-91F83689E090}" type="pres">
      <dgm:prSet presAssocID="{EB2DC980-53B4-4817-A745-87D6FB3C42A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C2B41EC-92FE-4093-B57C-8EEA0011E302}" type="pres">
      <dgm:prSet presAssocID="{04FB0AA3-E6F4-446B-8B3F-D43862AE5FFC}" presName="spacer" presStyleCnt="0"/>
      <dgm:spPr/>
    </dgm:pt>
    <dgm:pt modelId="{ECD7EFAA-99A3-489A-BA05-7A7C65481498}" type="pres">
      <dgm:prSet presAssocID="{1D1E90C4-0B66-4E4E-B528-B54251B4620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B618F5C-B734-42CF-9FD5-6907A8919490}" type="pres">
      <dgm:prSet presAssocID="{1D1E90C4-0B66-4E4E-B528-B54251B4620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70537B0E-8C79-407A-B0EB-8046008B18CE}" srcId="{80FDE241-18F3-4E45-B0D3-D57A9BE67E49}" destId="{663D89DA-7CD7-4D90-A59B-3387BB70A48D}" srcOrd="0" destOrd="0" parTransId="{8DC75EE1-FD1E-4DF0-A4B6-C6B0F921F8F5}" sibTransId="{A391CFCB-A86A-4AB7-9D1D-E8B61826FB7D}"/>
    <dgm:cxn modelId="{83AEEC10-949F-476F-9C41-D8949623B724}" type="presOf" srcId="{EB2DC980-53B4-4817-A745-87D6FB3C42A2}" destId="{8D91D41F-5361-46DD-8BD9-91F83689E090}" srcOrd="0" destOrd="0" presId="urn:microsoft.com/office/officeart/2005/8/layout/vList2"/>
    <dgm:cxn modelId="{A1C1F732-4984-43F5-9AE8-93167B81B730}" srcId="{4083F536-94D2-485E-BF37-BCF963838B4C}" destId="{EB2DC980-53B4-4817-A745-87D6FB3C42A2}" srcOrd="0" destOrd="0" parTransId="{A52B7293-B5EB-4A49-83CA-C00D4F80CE22}" sibTransId="{04FB0AA3-E6F4-446B-8B3F-D43862AE5FFC}"/>
    <dgm:cxn modelId="{9F204D3C-1BE2-4FDA-B912-83B3E23D7825}" type="presOf" srcId="{663D89DA-7CD7-4D90-A59B-3387BB70A48D}" destId="{CB618F5C-B734-42CF-9FD5-6907A8919490}" srcOrd="0" destOrd="1" presId="urn:microsoft.com/office/officeart/2005/8/layout/vList2"/>
    <dgm:cxn modelId="{02F31669-8598-469B-8AE4-5F2225E7A041}" type="presOf" srcId="{158927F3-DDF0-4C86-B29F-D28BB2F8B28D}" destId="{CB618F5C-B734-42CF-9FD5-6907A8919490}" srcOrd="0" destOrd="4" presId="urn:microsoft.com/office/officeart/2005/8/layout/vList2"/>
    <dgm:cxn modelId="{8A91686D-197B-458E-ACD0-1B711BC8092D}" type="presOf" srcId="{1D1E90C4-0B66-4E4E-B528-B54251B4620A}" destId="{ECD7EFAA-99A3-489A-BA05-7A7C65481498}" srcOrd="0" destOrd="0" presId="urn:microsoft.com/office/officeart/2005/8/layout/vList2"/>
    <dgm:cxn modelId="{E91F5279-5C21-424C-8A5F-CF81841A00EA}" type="presOf" srcId="{4083F536-94D2-485E-BF37-BCF963838B4C}" destId="{C7541FF4-DE08-47BF-A439-5E68EA245022}" srcOrd="0" destOrd="0" presId="urn:microsoft.com/office/officeart/2005/8/layout/vList2"/>
    <dgm:cxn modelId="{DCA69A7B-F23B-4967-9C7F-3EC2613B70B1}" type="presOf" srcId="{80FDE241-18F3-4E45-B0D3-D57A9BE67E49}" destId="{CB618F5C-B734-42CF-9FD5-6907A8919490}" srcOrd="0" destOrd="0" presId="urn:microsoft.com/office/officeart/2005/8/layout/vList2"/>
    <dgm:cxn modelId="{47A333A7-1B94-4B00-ADC3-48AFCDA1A6A5}" srcId="{1D1E90C4-0B66-4E4E-B528-B54251B4620A}" destId="{158927F3-DDF0-4C86-B29F-D28BB2F8B28D}" srcOrd="2" destOrd="0" parTransId="{3301D9F8-3EC8-4968-85EF-4BA205AD1AC2}" sibTransId="{8822A186-764A-494F-A0D9-4A19BAE0CCC8}"/>
    <dgm:cxn modelId="{3FCA3EBE-986F-44D3-BB40-F23FCAF8CFF1}" type="presOf" srcId="{54453898-223D-4F69-8422-F20799D96898}" destId="{CB618F5C-B734-42CF-9FD5-6907A8919490}" srcOrd="0" destOrd="3" presId="urn:microsoft.com/office/officeart/2005/8/layout/vList2"/>
    <dgm:cxn modelId="{58B6C6EC-EA79-4601-B367-F054207239F9}" srcId="{1D1E90C4-0B66-4E4E-B528-B54251B4620A}" destId="{54453898-223D-4F69-8422-F20799D96898}" srcOrd="1" destOrd="0" parTransId="{CA90006F-8ACF-4C75-A657-EFEF8A6C5FAE}" sibTransId="{2DF0EFE9-333E-47BE-99B9-2EF6DC102A4B}"/>
    <dgm:cxn modelId="{78D344ED-F4A4-4AE6-B149-EA66852FDBD3}" srcId="{4083F536-94D2-485E-BF37-BCF963838B4C}" destId="{1D1E90C4-0B66-4E4E-B528-B54251B4620A}" srcOrd="1" destOrd="0" parTransId="{D72B2F4C-D5EB-49BC-A711-B85B76EE3874}" sibTransId="{F1C88C7F-4738-4B5B-AE29-8E74A2C3A20C}"/>
    <dgm:cxn modelId="{6C2597ED-08BD-486E-9861-DA7561E142A8}" type="presOf" srcId="{25C2BB56-52D3-4B7A-AF65-131574F23214}" destId="{CB618F5C-B734-42CF-9FD5-6907A8919490}" srcOrd="0" destOrd="2" presId="urn:microsoft.com/office/officeart/2005/8/layout/vList2"/>
    <dgm:cxn modelId="{824D18F6-972A-4378-B93F-7F28058AD223}" srcId="{1D1E90C4-0B66-4E4E-B528-B54251B4620A}" destId="{80FDE241-18F3-4E45-B0D3-D57A9BE67E49}" srcOrd="0" destOrd="0" parTransId="{2B92778D-ABB4-4F66-B285-17844768F58C}" sibTransId="{35723ABF-00D1-43EE-838D-3E6C5D94D84B}"/>
    <dgm:cxn modelId="{82D254FB-13E4-4B5D-9423-B0155972AA27}" srcId="{80FDE241-18F3-4E45-B0D3-D57A9BE67E49}" destId="{25C2BB56-52D3-4B7A-AF65-131574F23214}" srcOrd="1" destOrd="0" parTransId="{4E04BCF1-0CF6-4C86-8C19-420F6AC9C7BE}" sibTransId="{8B0779EC-1DC9-4B80-A2A2-9F429E00E4F0}"/>
    <dgm:cxn modelId="{1A5AB11A-D8AE-42AA-A26A-D4D092232FC5}" type="presParOf" srcId="{C7541FF4-DE08-47BF-A439-5E68EA245022}" destId="{8D91D41F-5361-46DD-8BD9-91F83689E090}" srcOrd="0" destOrd="0" presId="urn:microsoft.com/office/officeart/2005/8/layout/vList2"/>
    <dgm:cxn modelId="{4A2DEFA0-1A4D-4FE9-BDB3-37F4DB7CD148}" type="presParOf" srcId="{C7541FF4-DE08-47BF-A439-5E68EA245022}" destId="{BC2B41EC-92FE-4093-B57C-8EEA0011E302}" srcOrd="1" destOrd="0" presId="urn:microsoft.com/office/officeart/2005/8/layout/vList2"/>
    <dgm:cxn modelId="{AF0A4E3E-7904-4A6F-8643-2BBE9A4FB035}" type="presParOf" srcId="{C7541FF4-DE08-47BF-A439-5E68EA245022}" destId="{ECD7EFAA-99A3-489A-BA05-7A7C65481498}" srcOrd="2" destOrd="0" presId="urn:microsoft.com/office/officeart/2005/8/layout/vList2"/>
    <dgm:cxn modelId="{C04C233D-A3A3-4BED-B003-F462F94C6FE7}" type="presParOf" srcId="{C7541FF4-DE08-47BF-A439-5E68EA245022}" destId="{CB618F5C-B734-42CF-9FD5-6907A891949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F2154A-2DCF-4529-86A6-C32D811B6DFC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0B360DD-D832-476B-8F32-839EE8DE5BD1}">
      <dgm:prSet/>
      <dgm:spPr/>
      <dgm:t>
        <a:bodyPr/>
        <a:lstStyle/>
        <a:p>
          <a:r>
            <a:rPr lang="en-US"/>
            <a:t>Focused assessment</a:t>
          </a:r>
        </a:p>
      </dgm:t>
    </dgm:pt>
    <dgm:pt modelId="{F14D44C4-5C0D-42B9-BE85-8EAF6F8DF271}" type="parTrans" cxnId="{2B8ED19E-A748-4D77-8D4B-2942A1DAB3F8}">
      <dgm:prSet/>
      <dgm:spPr/>
      <dgm:t>
        <a:bodyPr/>
        <a:lstStyle/>
        <a:p>
          <a:endParaRPr lang="en-US"/>
        </a:p>
      </dgm:t>
    </dgm:pt>
    <dgm:pt modelId="{7CEA4D21-10F3-4AE6-9BD0-7D3EA2212515}" type="sibTrans" cxnId="{2B8ED19E-A748-4D77-8D4B-2942A1DAB3F8}">
      <dgm:prSet/>
      <dgm:spPr/>
      <dgm:t>
        <a:bodyPr/>
        <a:lstStyle/>
        <a:p>
          <a:endParaRPr lang="en-US"/>
        </a:p>
      </dgm:t>
    </dgm:pt>
    <dgm:pt modelId="{807B40BA-755E-4E5E-8231-650D16561D10}">
      <dgm:prSet/>
      <dgm:spPr/>
      <dgm:t>
        <a:bodyPr/>
        <a:lstStyle/>
        <a:p>
          <a:r>
            <a:rPr lang="en-US"/>
            <a:t>Monitor for medication effectiveness</a:t>
          </a:r>
        </a:p>
      </dgm:t>
    </dgm:pt>
    <dgm:pt modelId="{23A01200-64A4-4979-B4C7-47588BFC0BDA}" type="parTrans" cxnId="{C0461E49-36C8-4997-A1EA-2F2F9F23BC87}">
      <dgm:prSet/>
      <dgm:spPr/>
      <dgm:t>
        <a:bodyPr/>
        <a:lstStyle/>
        <a:p>
          <a:endParaRPr lang="en-US"/>
        </a:p>
      </dgm:t>
    </dgm:pt>
    <dgm:pt modelId="{D1E21F39-6FBA-4169-A575-6F62D0090936}" type="sibTrans" cxnId="{C0461E49-36C8-4997-A1EA-2F2F9F23BC87}">
      <dgm:prSet/>
      <dgm:spPr/>
      <dgm:t>
        <a:bodyPr/>
        <a:lstStyle/>
        <a:p>
          <a:endParaRPr lang="en-US"/>
        </a:p>
      </dgm:t>
    </dgm:pt>
    <dgm:pt modelId="{E52245A3-2C62-422C-9A80-27875E7866C2}">
      <dgm:prSet/>
      <dgm:spPr/>
      <dgm:t>
        <a:bodyPr/>
        <a:lstStyle/>
        <a:p>
          <a:r>
            <a:rPr lang="en-US"/>
            <a:t>Monitor for adverse effects of medication</a:t>
          </a:r>
        </a:p>
      </dgm:t>
    </dgm:pt>
    <dgm:pt modelId="{F2753841-3CCD-42D8-ACA2-13B1570A53DE}" type="parTrans" cxnId="{6856F9D7-7475-4FC0-B89C-BBAF05D48396}">
      <dgm:prSet/>
      <dgm:spPr/>
      <dgm:t>
        <a:bodyPr/>
        <a:lstStyle/>
        <a:p>
          <a:endParaRPr lang="en-US"/>
        </a:p>
      </dgm:t>
    </dgm:pt>
    <dgm:pt modelId="{9ED0CAFF-ECFD-499A-BB80-520E17D58685}" type="sibTrans" cxnId="{6856F9D7-7475-4FC0-B89C-BBAF05D48396}">
      <dgm:prSet/>
      <dgm:spPr/>
      <dgm:t>
        <a:bodyPr/>
        <a:lstStyle/>
        <a:p>
          <a:endParaRPr lang="en-US"/>
        </a:p>
      </dgm:t>
    </dgm:pt>
    <dgm:pt modelId="{17892519-B01B-4C72-919D-2D947E899720}">
      <dgm:prSet/>
      <dgm:spPr/>
      <dgm:t>
        <a:bodyPr/>
        <a:lstStyle/>
        <a:p>
          <a:r>
            <a:rPr lang="en-US"/>
            <a:t>Adequate nutrition</a:t>
          </a:r>
        </a:p>
      </dgm:t>
    </dgm:pt>
    <dgm:pt modelId="{D6675783-3B7D-444A-A476-C4CD265CCF92}" type="parTrans" cxnId="{CFBF2C70-F918-4757-8052-E19296EBAA1A}">
      <dgm:prSet/>
      <dgm:spPr/>
      <dgm:t>
        <a:bodyPr/>
        <a:lstStyle/>
        <a:p>
          <a:endParaRPr lang="en-US"/>
        </a:p>
      </dgm:t>
    </dgm:pt>
    <dgm:pt modelId="{1A511234-3969-4571-821F-0AB70B35980D}" type="sibTrans" cxnId="{CFBF2C70-F918-4757-8052-E19296EBAA1A}">
      <dgm:prSet/>
      <dgm:spPr/>
      <dgm:t>
        <a:bodyPr/>
        <a:lstStyle/>
        <a:p>
          <a:endParaRPr lang="en-US"/>
        </a:p>
      </dgm:t>
    </dgm:pt>
    <dgm:pt modelId="{B9B85CC0-1A1B-4880-83AC-71D5EB51C4BC}">
      <dgm:prSet/>
      <dgm:spPr/>
      <dgm:t>
        <a:bodyPr/>
        <a:lstStyle/>
        <a:p>
          <a:r>
            <a:rPr lang="en-US"/>
            <a:t>Pain relief: pharmacologic &amp; nonpharmacologic</a:t>
          </a:r>
        </a:p>
      </dgm:t>
    </dgm:pt>
    <dgm:pt modelId="{372E0728-398C-44C2-9563-F02EA07BAC1F}" type="parTrans" cxnId="{74E7A2F3-AD72-4269-98D2-3017DF63009B}">
      <dgm:prSet/>
      <dgm:spPr/>
      <dgm:t>
        <a:bodyPr/>
        <a:lstStyle/>
        <a:p>
          <a:endParaRPr lang="en-US"/>
        </a:p>
      </dgm:t>
    </dgm:pt>
    <dgm:pt modelId="{35E02F98-2EF0-4B4A-B208-3AFB58014153}" type="sibTrans" cxnId="{74E7A2F3-AD72-4269-98D2-3017DF63009B}">
      <dgm:prSet/>
      <dgm:spPr/>
      <dgm:t>
        <a:bodyPr/>
        <a:lstStyle/>
        <a:p>
          <a:endParaRPr lang="en-US"/>
        </a:p>
      </dgm:t>
    </dgm:pt>
    <dgm:pt modelId="{9FDE6712-98C8-40BC-B4FB-38C17699BCA9}">
      <dgm:prSet/>
      <dgm:spPr/>
      <dgm:t>
        <a:bodyPr/>
        <a:lstStyle/>
        <a:p>
          <a:r>
            <a:rPr lang="en-US"/>
            <a:t>Follow routine health screenings</a:t>
          </a:r>
        </a:p>
      </dgm:t>
    </dgm:pt>
    <dgm:pt modelId="{971382BA-2768-41D3-8307-053E13153B51}" type="parTrans" cxnId="{2776BC54-9B22-4E31-B549-66F314A03A68}">
      <dgm:prSet/>
      <dgm:spPr/>
      <dgm:t>
        <a:bodyPr/>
        <a:lstStyle/>
        <a:p>
          <a:endParaRPr lang="en-US"/>
        </a:p>
      </dgm:t>
    </dgm:pt>
    <dgm:pt modelId="{DC66F124-F777-4BDC-ADAE-E9FF0F3D36AD}" type="sibTrans" cxnId="{2776BC54-9B22-4E31-B549-66F314A03A68}">
      <dgm:prSet/>
      <dgm:spPr/>
      <dgm:t>
        <a:bodyPr/>
        <a:lstStyle/>
        <a:p>
          <a:endParaRPr lang="en-US"/>
        </a:p>
      </dgm:t>
    </dgm:pt>
    <dgm:pt modelId="{7BF43884-E0AF-4E0B-866A-4AC7F82C3367}">
      <dgm:prSet/>
      <dgm:spPr/>
      <dgm:t>
        <a:bodyPr/>
        <a:lstStyle/>
        <a:p>
          <a:r>
            <a:rPr lang="en-US" dirty="0"/>
            <a:t>Report manifestations that can indicate SLE exacerbation or complications</a:t>
          </a:r>
        </a:p>
      </dgm:t>
    </dgm:pt>
    <dgm:pt modelId="{EDA75844-2CAD-4C19-877A-FBF62885106C}" type="parTrans" cxnId="{3329E158-2F40-4D34-A9C2-94AC0A887D41}">
      <dgm:prSet/>
      <dgm:spPr/>
      <dgm:t>
        <a:bodyPr/>
        <a:lstStyle/>
        <a:p>
          <a:endParaRPr lang="en-US"/>
        </a:p>
      </dgm:t>
    </dgm:pt>
    <dgm:pt modelId="{E56ACBF4-BC41-4325-951B-0A67A10ED87A}" type="sibTrans" cxnId="{3329E158-2F40-4D34-A9C2-94AC0A887D41}">
      <dgm:prSet/>
      <dgm:spPr/>
      <dgm:t>
        <a:bodyPr/>
        <a:lstStyle/>
        <a:p>
          <a:endParaRPr lang="en-US"/>
        </a:p>
      </dgm:t>
    </dgm:pt>
    <dgm:pt modelId="{56D653B0-328E-488B-90FD-8A9B90C6365F}">
      <dgm:prSet/>
      <dgm:spPr/>
      <dgm:t>
        <a:bodyPr/>
        <a:lstStyle/>
        <a:p>
          <a:r>
            <a:rPr lang="en-US"/>
            <a:t>Teach to avoid cold for hands/toes​​</a:t>
          </a:r>
        </a:p>
      </dgm:t>
    </dgm:pt>
    <dgm:pt modelId="{9EA880CD-7F61-40E4-BF81-BFC32D539F03}" type="parTrans" cxnId="{2DA14278-92DA-44AC-BC98-5A8248444010}">
      <dgm:prSet/>
      <dgm:spPr/>
      <dgm:t>
        <a:bodyPr/>
        <a:lstStyle/>
        <a:p>
          <a:endParaRPr lang="en-US"/>
        </a:p>
      </dgm:t>
    </dgm:pt>
    <dgm:pt modelId="{E9366BD2-7B43-4BC1-8A52-9B9C02ABAD94}" type="sibTrans" cxnId="{2DA14278-92DA-44AC-BC98-5A8248444010}">
      <dgm:prSet/>
      <dgm:spPr/>
      <dgm:t>
        <a:bodyPr/>
        <a:lstStyle/>
        <a:p>
          <a:endParaRPr lang="en-US"/>
        </a:p>
      </dgm:t>
    </dgm:pt>
    <dgm:pt modelId="{E2F82A70-2E53-4A30-994C-AD9C11797617}">
      <dgm:prSet/>
      <dgm:spPr/>
      <dgm:t>
        <a:bodyPr/>
        <a:lstStyle/>
        <a:p>
          <a:r>
            <a:rPr lang="en-US"/>
            <a:t>Protect from sun exposure​​</a:t>
          </a:r>
        </a:p>
      </dgm:t>
    </dgm:pt>
    <dgm:pt modelId="{1B58A590-9389-4CF3-B1E7-3E8B0CBBFA41}" type="parTrans" cxnId="{4A5DD87A-D304-4865-A9C9-C178CF71D8B7}">
      <dgm:prSet/>
      <dgm:spPr/>
      <dgm:t>
        <a:bodyPr/>
        <a:lstStyle/>
        <a:p>
          <a:endParaRPr lang="en-US"/>
        </a:p>
      </dgm:t>
    </dgm:pt>
    <dgm:pt modelId="{0A46B170-0DB7-4A92-9461-34A40E0F32EA}" type="sibTrans" cxnId="{4A5DD87A-D304-4865-A9C9-C178CF71D8B7}">
      <dgm:prSet/>
      <dgm:spPr/>
      <dgm:t>
        <a:bodyPr/>
        <a:lstStyle/>
        <a:p>
          <a:endParaRPr lang="en-US"/>
        </a:p>
      </dgm:t>
    </dgm:pt>
    <dgm:pt modelId="{401DE724-1489-4394-B0BA-ABF1F4196371}">
      <dgm:prSet/>
      <dgm:spPr/>
      <dgm:t>
        <a:bodyPr/>
        <a:lstStyle/>
        <a:p>
          <a:r>
            <a:rPr lang="en-US"/>
            <a:t>Treatments for impaired skin integrity​</a:t>
          </a:r>
        </a:p>
      </dgm:t>
    </dgm:pt>
    <dgm:pt modelId="{F6F89308-95CF-4AB2-8F8C-8EC8F386706F}" type="parTrans" cxnId="{CA5ABB0A-4244-4620-8781-2ED686B1EBF5}">
      <dgm:prSet/>
      <dgm:spPr/>
      <dgm:t>
        <a:bodyPr/>
        <a:lstStyle/>
        <a:p>
          <a:endParaRPr lang="en-US"/>
        </a:p>
      </dgm:t>
    </dgm:pt>
    <dgm:pt modelId="{A2943CCC-2BBD-475B-AF10-3EF2D7545425}" type="sibTrans" cxnId="{CA5ABB0A-4244-4620-8781-2ED686B1EBF5}">
      <dgm:prSet/>
      <dgm:spPr/>
      <dgm:t>
        <a:bodyPr/>
        <a:lstStyle/>
        <a:p>
          <a:endParaRPr lang="en-US"/>
        </a:p>
      </dgm:t>
    </dgm:pt>
    <dgm:pt modelId="{24698391-E247-4324-9AEC-06AF11045308}">
      <dgm:prSet/>
      <dgm:spPr/>
      <dgm:t>
        <a:bodyPr/>
        <a:lstStyle/>
        <a:p>
          <a:r>
            <a:rPr lang="en-US"/>
            <a:t>Provide psychosocial support</a:t>
          </a:r>
        </a:p>
      </dgm:t>
    </dgm:pt>
    <dgm:pt modelId="{5FB0744A-B9ED-4AEC-ADE1-4A217EC3E2E7}" type="parTrans" cxnId="{7C18D12E-63D6-4474-AC38-1AE9BEF8E965}">
      <dgm:prSet/>
      <dgm:spPr/>
      <dgm:t>
        <a:bodyPr/>
        <a:lstStyle/>
        <a:p>
          <a:endParaRPr lang="en-US"/>
        </a:p>
      </dgm:t>
    </dgm:pt>
    <dgm:pt modelId="{016B9A75-33E5-4C85-B21C-B434633C5DA0}" type="sibTrans" cxnId="{7C18D12E-63D6-4474-AC38-1AE9BEF8E965}">
      <dgm:prSet/>
      <dgm:spPr/>
      <dgm:t>
        <a:bodyPr/>
        <a:lstStyle/>
        <a:p>
          <a:endParaRPr lang="en-US"/>
        </a:p>
      </dgm:t>
    </dgm:pt>
    <dgm:pt modelId="{DEA2D675-9712-4CF1-A17E-B8D3F6C2BE72}" type="pres">
      <dgm:prSet presAssocID="{93F2154A-2DCF-4529-86A6-C32D811B6DFC}" presName="diagram" presStyleCnt="0">
        <dgm:presLayoutVars>
          <dgm:dir/>
          <dgm:resizeHandles val="exact"/>
        </dgm:presLayoutVars>
      </dgm:prSet>
      <dgm:spPr/>
    </dgm:pt>
    <dgm:pt modelId="{F5075B03-7D18-4D68-838A-1501DDBE78BD}" type="pres">
      <dgm:prSet presAssocID="{10B360DD-D832-476B-8F32-839EE8DE5BD1}" presName="node" presStyleLbl="node1" presStyleIdx="0" presStyleCnt="11">
        <dgm:presLayoutVars>
          <dgm:bulletEnabled val="1"/>
        </dgm:presLayoutVars>
      </dgm:prSet>
      <dgm:spPr/>
    </dgm:pt>
    <dgm:pt modelId="{F756B348-DCCE-436F-A51A-58C98D1A9CB8}" type="pres">
      <dgm:prSet presAssocID="{7CEA4D21-10F3-4AE6-9BD0-7D3EA2212515}" presName="sibTrans" presStyleCnt="0"/>
      <dgm:spPr/>
    </dgm:pt>
    <dgm:pt modelId="{BDF3BEE7-75AE-489D-B9B3-5D606D2ACDFF}" type="pres">
      <dgm:prSet presAssocID="{807B40BA-755E-4E5E-8231-650D16561D10}" presName="node" presStyleLbl="node1" presStyleIdx="1" presStyleCnt="11">
        <dgm:presLayoutVars>
          <dgm:bulletEnabled val="1"/>
        </dgm:presLayoutVars>
      </dgm:prSet>
      <dgm:spPr/>
    </dgm:pt>
    <dgm:pt modelId="{171DD7D1-E3B8-4B44-9DE8-4BEE8F02193D}" type="pres">
      <dgm:prSet presAssocID="{D1E21F39-6FBA-4169-A575-6F62D0090936}" presName="sibTrans" presStyleCnt="0"/>
      <dgm:spPr/>
    </dgm:pt>
    <dgm:pt modelId="{C66016A0-5E0F-4287-A3C3-1F26578EE17E}" type="pres">
      <dgm:prSet presAssocID="{E52245A3-2C62-422C-9A80-27875E7866C2}" presName="node" presStyleLbl="node1" presStyleIdx="2" presStyleCnt="11">
        <dgm:presLayoutVars>
          <dgm:bulletEnabled val="1"/>
        </dgm:presLayoutVars>
      </dgm:prSet>
      <dgm:spPr/>
    </dgm:pt>
    <dgm:pt modelId="{17BEE336-4E2B-437D-9FF9-4187E895A284}" type="pres">
      <dgm:prSet presAssocID="{9ED0CAFF-ECFD-499A-BB80-520E17D58685}" presName="sibTrans" presStyleCnt="0"/>
      <dgm:spPr/>
    </dgm:pt>
    <dgm:pt modelId="{C91220C3-DDA2-4868-AE42-BCB15DF6165E}" type="pres">
      <dgm:prSet presAssocID="{17892519-B01B-4C72-919D-2D947E899720}" presName="node" presStyleLbl="node1" presStyleIdx="3" presStyleCnt="11">
        <dgm:presLayoutVars>
          <dgm:bulletEnabled val="1"/>
        </dgm:presLayoutVars>
      </dgm:prSet>
      <dgm:spPr/>
    </dgm:pt>
    <dgm:pt modelId="{08D5864F-CD76-4BDC-933A-FBCE0229479E}" type="pres">
      <dgm:prSet presAssocID="{1A511234-3969-4571-821F-0AB70B35980D}" presName="sibTrans" presStyleCnt="0"/>
      <dgm:spPr/>
    </dgm:pt>
    <dgm:pt modelId="{55D90AFB-D9E0-4DF4-A15C-05C37209C1DC}" type="pres">
      <dgm:prSet presAssocID="{B9B85CC0-1A1B-4880-83AC-71D5EB51C4BC}" presName="node" presStyleLbl="node1" presStyleIdx="4" presStyleCnt="11">
        <dgm:presLayoutVars>
          <dgm:bulletEnabled val="1"/>
        </dgm:presLayoutVars>
      </dgm:prSet>
      <dgm:spPr/>
    </dgm:pt>
    <dgm:pt modelId="{C3592A84-22CD-440A-B40B-E81592A03E12}" type="pres">
      <dgm:prSet presAssocID="{35E02F98-2EF0-4B4A-B208-3AFB58014153}" presName="sibTrans" presStyleCnt="0"/>
      <dgm:spPr/>
    </dgm:pt>
    <dgm:pt modelId="{0B2793A2-F1AC-4237-8E9A-C26247759B77}" type="pres">
      <dgm:prSet presAssocID="{9FDE6712-98C8-40BC-B4FB-38C17699BCA9}" presName="node" presStyleLbl="node1" presStyleIdx="5" presStyleCnt="11">
        <dgm:presLayoutVars>
          <dgm:bulletEnabled val="1"/>
        </dgm:presLayoutVars>
      </dgm:prSet>
      <dgm:spPr/>
    </dgm:pt>
    <dgm:pt modelId="{E97820D7-4391-4951-831F-8500F2A8775D}" type="pres">
      <dgm:prSet presAssocID="{DC66F124-F777-4BDC-ADAE-E9FF0F3D36AD}" presName="sibTrans" presStyleCnt="0"/>
      <dgm:spPr/>
    </dgm:pt>
    <dgm:pt modelId="{3068C647-BA4D-4068-B73C-E823190841C1}" type="pres">
      <dgm:prSet presAssocID="{7BF43884-E0AF-4E0B-866A-4AC7F82C3367}" presName="node" presStyleLbl="node1" presStyleIdx="6" presStyleCnt="11">
        <dgm:presLayoutVars>
          <dgm:bulletEnabled val="1"/>
        </dgm:presLayoutVars>
      </dgm:prSet>
      <dgm:spPr/>
    </dgm:pt>
    <dgm:pt modelId="{656B0E79-68DC-48C1-A47C-BF7243670939}" type="pres">
      <dgm:prSet presAssocID="{E56ACBF4-BC41-4325-951B-0A67A10ED87A}" presName="sibTrans" presStyleCnt="0"/>
      <dgm:spPr/>
    </dgm:pt>
    <dgm:pt modelId="{121589B6-102A-476D-8457-165A0FE00C76}" type="pres">
      <dgm:prSet presAssocID="{56D653B0-328E-488B-90FD-8A9B90C6365F}" presName="node" presStyleLbl="node1" presStyleIdx="7" presStyleCnt="11">
        <dgm:presLayoutVars>
          <dgm:bulletEnabled val="1"/>
        </dgm:presLayoutVars>
      </dgm:prSet>
      <dgm:spPr/>
    </dgm:pt>
    <dgm:pt modelId="{66685FCE-3739-4415-92ED-645239A60D63}" type="pres">
      <dgm:prSet presAssocID="{E9366BD2-7B43-4BC1-8A52-9B9C02ABAD94}" presName="sibTrans" presStyleCnt="0"/>
      <dgm:spPr/>
    </dgm:pt>
    <dgm:pt modelId="{B9491F2D-634A-4E00-A972-31138F071CCF}" type="pres">
      <dgm:prSet presAssocID="{E2F82A70-2E53-4A30-994C-AD9C11797617}" presName="node" presStyleLbl="node1" presStyleIdx="8" presStyleCnt="11">
        <dgm:presLayoutVars>
          <dgm:bulletEnabled val="1"/>
        </dgm:presLayoutVars>
      </dgm:prSet>
      <dgm:spPr/>
    </dgm:pt>
    <dgm:pt modelId="{7F2A1EC1-8C59-4D29-BEF1-AD8002AE5B4E}" type="pres">
      <dgm:prSet presAssocID="{0A46B170-0DB7-4A92-9461-34A40E0F32EA}" presName="sibTrans" presStyleCnt="0"/>
      <dgm:spPr/>
    </dgm:pt>
    <dgm:pt modelId="{3B33FC1D-D299-4BD8-8456-0301A66F026A}" type="pres">
      <dgm:prSet presAssocID="{401DE724-1489-4394-B0BA-ABF1F4196371}" presName="node" presStyleLbl="node1" presStyleIdx="9" presStyleCnt="11">
        <dgm:presLayoutVars>
          <dgm:bulletEnabled val="1"/>
        </dgm:presLayoutVars>
      </dgm:prSet>
      <dgm:spPr/>
    </dgm:pt>
    <dgm:pt modelId="{E3A39EB1-B776-4B3B-AA27-6ADE1BC86C03}" type="pres">
      <dgm:prSet presAssocID="{A2943CCC-2BBD-475B-AF10-3EF2D7545425}" presName="sibTrans" presStyleCnt="0"/>
      <dgm:spPr/>
    </dgm:pt>
    <dgm:pt modelId="{60E26F2E-0109-46F9-BF12-7A8EEE625B38}" type="pres">
      <dgm:prSet presAssocID="{24698391-E247-4324-9AEC-06AF11045308}" presName="node" presStyleLbl="node1" presStyleIdx="10" presStyleCnt="11">
        <dgm:presLayoutVars>
          <dgm:bulletEnabled val="1"/>
        </dgm:presLayoutVars>
      </dgm:prSet>
      <dgm:spPr/>
    </dgm:pt>
  </dgm:ptLst>
  <dgm:cxnLst>
    <dgm:cxn modelId="{CF510001-F81D-4E46-AD48-F916D1F6E19F}" type="presOf" srcId="{24698391-E247-4324-9AEC-06AF11045308}" destId="{60E26F2E-0109-46F9-BF12-7A8EEE625B38}" srcOrd="0" destOrd="0" presId="urn:microsoft.com/office/officeart/2005/8/layout/default"/>
    <dgm:cxn modelId="{CA5ABB0A-4244-4620-8781-2ED686B1EBF5}" srcId="{93F2154A-2DCF-4529-86A6-C32D811B6DFC}" destId="{401DE724-1489-4394-B0BA-ABF1F4196371}" srcOrd="9" destOrd="0" parTransId="{F6F89308-95CF-4AB2-8F8C-8EC8F386706F}" sibTransId="{A2943CCC-2BBD-475B-AF10-3EF2D7545425}"/>
    <dgm:cxn modelId="{4AEC9E11-B5D7-42E7-B985-DE3D24F4FE5B}" type="presOf" srcId="{10B360DD-D832-476B-8F32-839EE8DE5BD1}" destId="{F5075B03-7D18-4D68-838A-1501DDBE78BD}" srcOrd="0" destOrd="0" presId="urn:microsoft.com/office/officeart/2005/8/layout/default"/>
    <dgm:cxn modelId="{3B3ACE12-3817-4CA1-B17C-84414DA03A82}" type="presOf" srcId="{7BF43884-E0AF-4E0B-866A-4AC7F82C3367}" destId="{3068C647-BA4D-4068-B73C-E823190841C1}" srcOrd="0" destOrd="0" presId="urn:microsoft.com/office/officeart/2005/8/layout/default"/>
    <dgm:cxn modelId="{EE984C29-67E9-4A13-8910-4703E0BF852A}" type="presOf" srcId="{B9B85CC0-1A1B-4880-83AC-71D5EB51C4BC}" destId="{55D90AFB-D9E0-4DF4-A15C-05C37209C1DC}" srcOrd="0" destOrd="0" presId="urn:microsoft.com/office/officeart/2005/8/layout/default"/>
    <dgm:cxn modelId="{7C18D12E-63D6-4474-AC38-1AE9BEF8E965}" srcId="{93F2154A-2DCF-4529-86A6-C32D811B6DFC}" destId="{24698391-E247-4324-9AEC-06AF11045308}" srcOrd="10" destOrd="0" parTransId="{5FB0744A-B9ED-4AEC-ADE1-4A217EC3E2E7}" sibTransId="{016B9A75-33E5-4C85-B21C-B434633C5DA0}"/>
    <dgm:cxn modelId="{C0C7CA38-AB7A-46DA-9E46-CFC3E85A9BCF}" type="presOf" srcId="{17892519-B01B-4C72-919D-2D947E899720}" destId="{C91220C3-DDA2-4868-AE42-BCB15DF6165E}" srcOrd="0" destOrd="0" presId="urn:microsoft.com/office/officeart/2005/8/layout/default"/>
    <dgm:cxn modelId="{E309AA3E-D32D-41AE-9F46-48FCB20A94AC}" type="presOf" srcId="{807B40BA-755E-4E5E-8231-650D16561D10}" destId="{BDF3BEE7-75AE-489D-B9B3-5D606D2ACDFF}" srcOrd="0" destOrd="0" presId="urn:microsoft.com/office/officeart/2005/8/layout/default"/>
    <dgm:cxn modelId="{8E10265F-2A71-4054-A68A-50F62FFE6AE4}" type="presOf" srcId="{E2F82A70-2E53-4A30-994C-AD9C11797617}" destId="{B9491F2D-634A-4E00-A972-31138F071CCF}" srcOrd="0" destOrd="0" presId="urn:microsoft.com/office/officeart/2005/8/layout/default"/>
    <dgm:cxn modelId="{F5CBA163-2A7D-4060-8B0E-42AE2B5AAD1D}" type="presOf" srcId="{93F2154A-2DCF-4529-86A6-C32D811B6DFC}" destId="{DEA2D675-9712-4CF1-A17E-B8D3F6C2BE72}" srcOrd="0" destOrd="0" presId="urn:microsoft.com/office/officeart/2005/8/layout/default"/>
    <dgm:cxn modelId="{C0461E49-36C8-4997-A1EA-2F2F9F23BC87}" srcId="{93F2154A-2DCF-4529-86A6-C32D811B6DFC}" destId="{807B40BA-755E-4E5E-8231-650D16561D10}" srcOrd="1" destOrd="0" parTransId="{23A01200-64A4-4979-B4C7-47588BFC0BDA}" sibTransId="{D1E21F39-6FBA-4169-A575-6F62D0090936}"/>
    <dgm:cxn modelId="{CFBF2C70-F918-4757-8052-E19296EBAA1A}" srcId="{93F2154A-2DCF-4529-86A6-C32D811B6DFC}" destId="{17892519-B01B-4C72-919D-2D947E899720}" srcOrd="3" destOrd="0" parTransId="{D6675783-3B7D-444A-A476-C4CD265CCF92}" sibTransId="{1A511234-3969-4571-821F-0AB70B35980D}"/>
    <dgm:cxn modelId="{2776BC54-9B22-4E31-B549-66F314A03A68}" srcId="{93F2154A-2DCF-4529-86A6-C32D811B6DFC}" destId="{9FDE6712-98C8-40BC-B4FB-38C17699BCA9}" srcOrd="5" destOrd="0" parTransId="{971382BA-2768-41D3-8307-053E13153B51}" sibTransId="{DC66F124-F777-4BDC-ADAE-E9FF0F3D36AD}"/>
    <dgm:cxn modelId="{2DA14278-92DA-44AC-BC98-5A8248444010}" srcId="{93F2154A-2DCF-4529-86A6-C32D811B6DFC}" destId="{56D653B0-328E-488B-90FD-8A9B90C6365F}" srcOrd="7" destOrd="0" parTransId="{9EA880CD-7F61-40E4-BF81-BFC32D539F03}" sibTransId="{E9366BD2-7B43-4BC1-8A52-9B9C02ABAD94}"/>
    <dgm:cxn modelId="{3329E158-2F40-4D34-A9C2-94AC0A887D41}" srcId="{93F2154A-2DCF-4529-86A6-C32D811B6DFC}" destId="{7BF43884-E0AF-4E0B-866A-4AC7F82C3367}" srcOrd="6" destOrd="0" parTransId="{EDA75844-2CAD-4C19-877A-FBF62885106C}" sibTransId="{E56ACBF4-BC41-4325-951B-0A67A10ED87A}"/>
    <dgm:cxn modelId="{4A5DD87A-D304-4865-A9C9-C178CF71D8B7}" srcId="{93F2154A-2DCF-4529-86A6-C32D811B6DFC}" destId="{E2F82A70-2E53-4A30-994C-AD9C11797617}" srcOrd="8" destOrd="0" parTransId="{1B58A590-9389-4CF3-B1E7-3E8B0CBBFA41}" sibTransId="{0A46B170-0DB7-4A92-9461-34A40E0F32EA}"/>
    <dgm:cxn modelId="{7F80417F-62C5-4D3B-8067-7ABFD6F68E03}" type="presOf" srcId="{9FDE6712-98C8-40BC-B4FB-38C17699BCA9}" destId="{0B2793A2-F1AC-4237-8E9A-C26247759B77}" srcOrd="0" destOrd="0" presId="urn:microsoft.com/office/officeart/2005/8/layout/default"/>
    <dgm:cxn modelId="{2B8ED19E-A748-4D77-8D4B-2942A1DAB3F8}" srcId="{93F2154A-2DCF-4529-86A6-C32D811B6DFC}" destId="{10B360DD-D832-476B-8F32-839EE8DE5BD1}" srcOrd="0" destOrd="0" parTransId="{F14D44C4-5C0D-42B9-BE85-8EAF6F8DF271}" sibTransId="{7CEA4D21-10F3-4AE6-9BD0-7D3EA2212515}"/>
    <dgm:cxn modelId="{AE2CB2CF-0F04-49FA-B4C9-4C56244699BB}" type="presOf" srcId="{E52245A3-2C62-422C-9A80-27875E7866C2}" destId="{C66016A0-5E0F-4287-A3C3-1F26578EE17E}" srcOrd="0" destOrd="0" presId="urn:microsoft.com/office/officeart/2005/8/layout/default"/>
    <dgm:cxn modelId="{6856F9D7-7475-4FC0-B89C-BBAF05D48396}" srcId="{93F2154A-2DCF-4529-86A6-C32D811B6DFC}" destId="{E52245A3-2C62-422C-9A80-27875E7866C2}" srcOrd="2" destOrd="0" parTransId="{F2753841-3CCD-42D8-ACA2-13B1570A53DE}" sibTransId="{9ED0CAFF-ECFD-499A-BB80-520E17D58685}"/>
    <dgm:cxn modelId="{9D14F8E9-5273-49DC-AFFA-C8AA468AD3C7}" type="presOf" srcId="{56D653B0-328E-488B-90FD-8A9B90C6365F}" destId="{121589B6-102A-476D-8457-165A0FE00C76}" srcOrd="0" destOrd="0" presId="urn:microsoft.com/office/officeart/2005/8/layout/default"/>
    <dgm:cxn modelId="{74E7A2F3-AD72-4269-98D2-3017DF63009B}" srcId="{93F2154A-2DCF-4529-86A6-C32D811B6DFC}" destId="{B9B85CC0-1A1B-4880-83AC-71D5EB51C4BC}" srcOrd="4" destOrd="0" parTransId="{372E0728-398C-44C2-9563-F02EA07BAC1F}" sibTransId="{35E02F98-2EF0-4B4A-B208-3AFB58014153}"/>
    <dgm:cxn modelId="{75EF10F9-6E6D-4AB8-B35D-44503BBB06DE}" type="presOf" srcId="{401DE724-1489-4394-B0BA-ABF1F4196371}" destId="{3B33FC1D-D299-4BD8-8456-0301A66F026A}" srcOrd="0" destOrd="0" presId="urn:microsoft.com/office/officeart/2005/8/layout/default"/>
    <dgm:cxn modelId="{A7F17A0C-452D-4C88-9DD4-7577613CC586}" type="presParOf" srcId="{DEA2D675-9712-4CF1-A17E-B8D3F6C2BE72}" destId="{F5075B03-7D18-4D68-838A-1501DDBE78BD}" srcOrd="0" destOrd="0" presId="urn:microsoft.com/office/officeart/2005/8/layout/default"/>
    <dgm:cxn modelId="{A3B87735-9053-4F59-A8B7-8BABD9C11E68}" type="presParOf" srcId="{DEA2D675-9712-4CF1-A17E-B8D3F6C2BE72}" destId="{F756B348-DCCE-436F-A51A-58C98D1A9CB8}" srcOrd="1" destOrd="0" presId="urn:microsoft.com/office/officeart/2005/8/layout/default"/>
    <dgm:cxn modelId="{F698C562-602B-4538-A588-9D36EA3DE628}" type="presParOf" srcId="{DEA2D675-9712-4CF1-A17E-B8D3F6C2BE72}" destId="{BDF3BEE7-75AE-489D-B9B3-5D606D2ACDFF}" srcOrd="2" destOrd="0" presId="urn:microsoft.com/office/officeart/2005/8/layout/default"/>
    <dgm:cxn modelId="{620105CE-D610-4C39-8440-FA87294687E2}" type="presParOf" srcId="{DEA2D675-9712-4CF1-A17E-B8D3F6C2BE72}" destId="{171DD7D1-E3B8-4B44-9DE8-4BEE8F02193D}" srcOrd="3" destOrd="0" presId="urn:microsoft.com/office/officeart/2005/8/layout/default"/>
    <dgm:cxn modelId="{9ACE0449-2447-4265-A0C3-B64A2AB1C402}" type="presParOf" srcId="{DEA2D675-9712-4CF1-A17E-B8D3F6C2BE72}" destId="{C66016A0-5E0F-4287-A3C3-1F26578EE17E}" srcOrd="4" destOrd="0" presId="urn:microsoft.com/office/officeart/2005/8/layout/default"/>
    <dgm:cxn modelId="{B09A254E-BC29-4D5D-AF85-B00603D4BDDD}" type="presParOf" srcId="{DEA2D675-9712-4CF1-A17E-B8D3F6C2BE72}" destId="{17BEE336-4E2B-437D-9FF9-4187E895A284}" srcOrd="5" destOrd="0" presId="urn:microsoft.com/office/officeart/2005/8/layout/default"/>
    <dgm:cxn modelId="{943A8E91-D984-40A8-811D-DC59798C753D}" type="presParOf" srcId="{DEA2D675-9712-4CF1-A17E-B8D3F6C2BE72}" destId="{C91220C3-DDA2-4868-AE42-BCB15DF6165E}" srcOrd="6" destOrd="0" presId="urn:microsoft.com/office/officeart/2005/8/layout/default"/>
    <dgm:cxn modelId="{FA5D590D-F02F-4314-ACA3-70AB5B18D3AF}" type="presParOf" srcId="{DEA2D675-9712-4CF1-A17E-B8D3F6C2BE72}" destId="{08D5864F-CD76-4BDC-933A-FBCE0229479E}" srcOrd="7" destOrd="0" presId="urn:microsoft.com/office/officeart/2005/8/layout/default"/>
    <dgm:cxn modelId="{F3DD706D-650C-49CC-B0AC-0311A0B62013}" type="presParOf" srcId="{DEA2D675-9712-4CF1-A17E-B8D3F6C2BE72}" destId="{55D90AFB-D9E0-4DF4-A15C-05C37209C1DC}" srcOrd="8" destOrd="0" presId="urn:microsoft.com/office/officeart/2005/8/layout/default"/>
    <dgm:cxn modelId="{0D7FCC4F-4BC5-476E-BF07-09FAB25D7DA7}" type="presParOf" srcId="{DEA2D675-9712-4CF1-A17E-B8D3F6C2BE72}" destId="{C3592A84-22CD-440A-B40B-E81592A03E12}" srcOrd="9" destOrd="0" presId="urn:microsoft.com/office/officeart/2005/8/layout/default"/>
    <dgm:cxn modelId="{731A36EA-48AF-487E-974F-E3BE4C618793}" type="presParOf" srcId="{DEA2D675-9712-4CF1-A17E-B8D3F6C2BE72}" destId="{0B2793A2-F1AC-4237-8E9A-C26247759B77}" srcOrd="10" destOrd="0" presId="urn:microsoft.com/office/officeart/2005/8/layout/default"/>
    <dgm:cxn modelId="{9B1D15B0-F973-44F3-B997-7BA55EF8FA5B}" type="presParOf" srcId="{DEA2D675-9712-4CF1-A17E-B8D3F6C2BE72}" destId="{E97820D7-4391-4951-831F-8500F2A8775D}" srcOrd="11" destOrd="0" presId="urn:microsoft.com/office/officeart/2005/8/layout/default"/>
    <dgm:cxn modelId="{F6DC9F0E-8C1A-4136-A121-2876507F2305}" type="presParOf" srcId="{DEA2D675-9712-4CF1-A17E-B8D3F6C2BE72}" destId="{3068C647-BA4D-4068-B73C-E823190841C1}" srcOrd="12" destOrd="0" presId="urn:microsoft.com/office/officeart/2005/8/layout/default"/>
    <dgm:cxn modelId="{A59C2FC9-DF8E-412E-BCCB-C5010C44ACF2}" type="presParOf" srcId="{DEA2D675-9712-4CF1-A17E-B8D3F6C2BE72}" destId="{656B0E79-68DC-48C1-A47C-BF7243670939}" srcOrd="13" destOrd="0" presId="urn:microsoft.com/office/officeart/2005/8/layout/default"/>
    <dgm:cxn modelId="{83082376-E7C8-49B7-88DA-51F1D8FD8EC8}" type="presParOf" srcId="{DEA2D675-9712-4CF1-A17E-B8D3F6C2BE72}" destId="{121589B6-102A-476D-8457-165A0FE00C76}" srcOrd="14" destOrd="0" presId="urn:microsoft.com/office/officeart/2005/8/layout/default"/>
    <dgm:cxn modelId="{F9EEE029-210A-4AD5-A397-B054B499FC66}" type="presParOf" srcId="{DEA2D675-9712-4CF1-A17E-B8D3F6C2BE72}" destId="{66685FCE-3739-4415-92ED-645239A60D63}" srcOrd="15" destOrd="0" presId="urn:microsoft.com/office/officeart/2005/8/layout/default"/>
    <dgm:cxn modelId="{0CF9A864-00E1-4D37-8DE7-B77409977B98}" type="presParOf" srcId="{DEA2D675-9712-4CF1-A17E-B8D3F6C2BE72}" destId="{B9491F2D-634A-4E00-A972-31138F071CCF}" srcOrd="16" destOrd="0" presId="urn:microsoft.com/office/officeart/2005/8/layout/default"/>
    <dgm:cxn modelId="{C8BEBC7B-D0C1-4AA8-A328-698EE0644DE1}" type="presParOf" srcId="{DEA2D675-9712-4CF1-A17E-B8D3F6C2BE72}" destId="{7F2A1EC1-8C59-4D29-BEF1-AD8002AE5B4E}" srcOrd="17" destOrd="0" presId="urn:microsoft.com/office/officeart/2005/8/layout/default"/>
    <dgm:cxn modelId="{8DDB9AD3-D1C0-4251-9943-D00906EAE7DF}" type="presParOf" srcId="{DEA2D675-9712-4CF1-A17E-B8D3F6C2BE72}" destId="{3B33FC1D-D299-4BD8-8456-0301A66F026A}" srcOrd="18" destOrd="0" presId="urn:microsoft.com/office/officeart/2005/8/layout/default"/>
    <dgm:cxn modelId="{89F7A7F5-EE5D-4362-A167-87AE8113B4C7}" type="presParOf" srcId="{DEA2D675-9712-4CF1-A17E-B8D3F6C2BE72}" destId="{E3A39EB1-B776-4B3B-AA27-6ADE1BC86C03}" srcOrd="19" destOrd="0" presId="urn:microsoft.com/office/officeart/2005/8/layout/default"/>
    <dgm:cxn modelId="{709EF100-0D43-4190-A5EB-075A941D9E21}" type="presParOf" srcId="{DEA2D675-9712-4CF1-A17E-B8D3F6C2BE72}" destId="{60E26F2E-0109-46F9-BF12-7A8EEE625B38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F1D11-20E5-4DD2-89C4-32F7286C5919}">
      <dsp:nvSpPr>
        <dsp:cNvPr id="0" name=""/>
        <dsp:cNvSpPr/>
      </dsp:nvSpPr>
      <dsp:spPr>
        <a:xfrm>
          <a:off x="1194" y="155891"/>
          <a:ext cx="4192017" cy="2661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64ACD-FD06-43D5-9BAC-1CD90F566E4C}">
      <dsp:nvSpPr>
        <dsp:cNvPr id="0" name=""/>
        <dsp:cNvSpPr/>
      </dsp:nvSpPr>
      <dsp:spPr>
        <a:xfrm>
          <a:off x="466974" y="598382"/>
          <a:ext cx="4192017" cy="2661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Describe the nursing management of a client with an allergic disorder.</a:t>
          </a:r>
        </a:p>
      </dsp:txBody>
      <dsp:txXfrm>
        <a:off x="544939" y="676347"/>
        <a:ext cx="4036087" cy="2506001"/>
      </dsp:txXfrm>
    </dsp:sp>
    <dsp:sp modelId="{B1010F5A-D25D-403D-A1D8-4FF2F0E26D9C}">
      <dsp:nvSpPr>
        <dsp:cNvPr id="0" name=""/>
        <dsp:cNvSpPr/>
      </dsp:nvSpPr>
      <dsp:spPr>
        <a:xfrm>
          <a:off x="5124771" y="155891"/>
          <a:ext cx="4192017" cy="26619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160BC5-B3A6-45F2-882E-5265C82367A8}">
      <dsp:nvSpPr>
        <dsp:cNvPr id="0" name=""/>
        <dsp:cNvSpPr/>
      </dsp:nvSpPr>
      <dsp:spPr>
        <a:xfrm>
          <a:off x="5590551" y="598382"/>
          <a:ext cx="4192017" cy="26619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Use the nursing process as a framework for care of the client with an inflammatory rheumatic disorder.</a:t>
          </a:r>
        </a:p>
      </dsp:txBody>
      <dsp:txXfrm>
        <a:off x="5668516" y="676347"/>
        <a:ext cx="4036087" cy="25060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BE4E2-1737-4345-9D53-A918C4F42F23}">
      <dsp:nvSpPr>
        <dsp:cNvPr id="0" name=""/>
        <dsp:cNvSpPr/>
      </dsp:nvSpPr>
      <dsp:spPr>
        <a:xfrm>
          <a:off x="661514" y="796584"/>
          <a:ext cx="727207" cy="7272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8F5941-0C7E-4726-A816-6807501D468E}">
      <dsp:nvSpPr>
        <dsp:cNvPr id="0" name=""/>
        <dsp:cNvSpPr/>
      </dsp:nvSpPr>
      <dsp:spPr>
        <a:xfrm>
          <a:off x="3006" y="1692972"/>
          <a:ext cx="2077734" cy="1550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Potentially life-threatening allergic reaction</a:t>
          </a:r>
        </a:p>
      </dsp:txBody>
      <dsp:txXfrm>
        <a:off x="3006" y="1692972"/>
        <a:ext cx="2077734" cy="1550615"/>
      </dsp:txXfrm>
    </dsp:sp>
    <dsp:sp modelId="{DB6AA7DD-0AE3-4E0F-B282-6173D9F7EE9F}">
      <dsp:nvSpPr>
        <dsp:cNvPr id="0" name=""/>
        <dsp:cNvSpPr/>
      </dsp:nvSpPr>
      <dsp:spPr>
        <a:xfrm>
          <a:off x="3006" y="3294696"/>
          <a:ext cx="2077734" cy="11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DE2992-3F78-4F44-BA8D-241C808EF016}">
      <dsp:nvSpPr>
        <dsp:cNvPr id="0" name=""/>
        <dsp:cNvSpPr/>
      </dsp:nvSpPr>
      <dsp:spPr>
        <a:xfrm>
          <a:off x="3066644" y="796584"/>
          <a:ext cx="727207" cy="7272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731642-94A0-431B-A1B3-00C8F66E5B0F}">
      <dsp:nvSpPr>
        <dsp:cNvPr id="0" name=""/>
        <dsp:cNvSpPr/>
      </dsp:nvSpPr>
      <dsp:spPr>
        <a:xfrm>
          <a:off x="2444344" y="1692972"/>
          <a:ext cx="2077734" cy="1550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Rapid release of </a:t>
          </a:r>
          <a:r>
            <a:rPr lang="en-US" sz="2000" kern="1200" dirty="0" err="1"/>
            <a:t>IgE</a:t>
          </a:r>
          <a:r>
            <a:rPr lang="en-US" sz="2000" kern="1200" dirty="0"/>
            <a:t>-mediated chemicals like histamine</a:t>
          </a:r>
        </a:p>
      </dsp:txBody>
      <dsp:txXfrm>
        <a:off x="2444344" y="1692972"/>
        <a:ext cx="2077734" cy="1550615"/>
      </dsp:txXfrm>
    </dsp:sp>
    <dsp:sp modelId="{CEA91709-07B3-44EE-B147-3EE3D8B9ABA2}">
      <dsp:nvSpPr>
        <dsp:cNvPr id="0" name=""/>
        <dsp:cNvSpPr/>
      </dsp:nvSpPr>
      <dsp:spPr>
        <a:xfrm>
          <a:off x="2444344" y="3294696"/>
          <a:ext cx="2077734" cy="11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2AD98-3A1A-4EDB-A5DD-5E93B5AA4440}">
      <dsp:nvSpPr>
        <dsp:cNvPr id="0" name=""/>
        <dsp:cNvSpPr/>
      </dsp:nvSpPr>
      <dsp:spPr>
        <a:xfrm>
          <a:off x="5330180" y="796584"/>
          <a:ext cx="727207" cy="7272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81EAA3-4E17-432A-AE7C-357FE8785CC8}">
      <dsp:nvSpPr>
        <dsp:cNvPr id="0" name=""/>
        <dsp:cNvSpPr/>
      </dsp:nvSpPr>
      <dsp:spPr>
        <a:xfrm>
          <a:off x="4885682" y="1692972"/>
          <a:ext cx="2077734" cy="1550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Mild, moderate, or severe symptoms</a:t>
          </a:r>
        </a:p>
      </dsp:txBody>
      <dsp:txXfrm>
        <a:off x="4885682" y="1692972"/>
        <a:ext cx="2077734" cy="1550615"/>
      </dsp:txXfrm>
    </dsp:sp>
    <dsp:sp modelId="{52732092-0D67-4715-91E8-9FCB4DFC7280}">
      <dsp:nvSpPr>
        <dsp:cNvPr id="0" name=""/>
        <dsp:cNvSpPr/>
      </dsp:nvSpPr>
      <dsp:spPr>
        <a:xfrm>
          <a:off x="4885682" y="3294696"/>
          <a:ext cx="2077734" cy="11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B188EA-A1FC-4C7E-BE72-1110EFD3B9D5}">
      <dsp:nvSpPr>
        <dsp:cNvPr id="0" name=""/>
        <dsp:cNvSpPr/>
      </dsp:nvSpPr>
      <dsp:spPr>
        <a:xfrm>
          <a:off x="7809616" y="796584"/>
          <a:ext cx="727207" cy="7272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051BB-EE2B-413F-9983-CBB2BDA72F34}">
      <dsp:nvSpPr>
        <dsp:cNvPr id="0" name=""/>
        <dsp:cNvSpPr/>
      </dsp:nvSpPr>
      <dsp:spPr>
        <a:xfrm>
          <a:off x="7327020" y="1692972"/>
          <a:ext cx="2077734" cy="1550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Symptoms are sudden in onset and may progress over minutes or hours</a:t>
          </a:r>
        </a:p>
      </dsp:txBody>
      <dsp:txXfrm>
        <a:off x="7327020" y="1692972"/>
        <a:ext cx="2077734" cy="1550615"/>
      </dsp:txXfrm>
    </dsp:sp>
    <dsp:sp modelId="{F6C8D7B4-E678-403F-9C43-CBB12E45870D}">
      <dsp:nvSpPr>
        <dsp:cNvPr id="0" name=""/>
        <dsp:cNvSpPr/>
      </dsp:nvSpPr>
      <dsp:spPr>
        <a:xfrm>
          <a:off x="7327020" y="3294696"/>
          <a:ext cx="2077734" cy="11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23E029-5524-449E-AA65-DFCDAB9602EE}">
      <dsp:nvSpPr>
        <dsp:cNvPr id="0" name=""/>
        <dsp:cNvSpPr/>
      </dsp:nvSpPr>
      <dsp:spPr>
        <a:xfrm>
          <a:off x="10276355" y="796584"/>
          <a:ext cx="727207" cy="72720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D4F2DE-9FA5-447A-A20E-E618886498F7}">
      <dsp:nvSpPr>
        <dsp:cNvPr id="0" name=""/>
        <dsp:cNvSpPr/>
      </dsp:nvSpPr>
      <dsp:spPr>
        <a:xfrm>
          <a:off x="9768358" y="1692972"/>
          <a:ext cx="2077734" cy="15506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Penicillin is most common pharmacologic cause</a:t>
          </a:r>
        </a:p>
      </dsp:txBody>
      <dsp:txXfrm>
        <a:off x="9768358" y="1692972"/>
        <a:ext cx="2077734" cy="1550615"/>
      </dsp:txXfrm>
    </dsp:sp>
    <dsp:sp modelId="{BDF67484-4C1D-49C8-A638-4F4E3B9F305C}">
      <dsp:nvSpPr>
        <dsp:cNvPr id="0" name=""/>
        <dsp:cNvSpPr/>
      </dsp:nvSpPr>
      <dsp:spPr>
        <a:xfrm>
          <a:off x="9768358" y="3294696"/>
          <a:ext cx="2077734" cy="1166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680C2-4A0B-4C2B-83F9-EFB21364DE6A}">
      <dsp:nvSpPr>
        <dsp:cNvPr id="0" name=""/>
        <dsp:cNvSpPr/>
      </dsp:nvSpPr>
      <dsp:spPr>
        <a:xfrm>
          <a:off x="0" y="5676"/>
          <a:ext cx="6904804" cy="13210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05D48-1335-43D6-84D0-9632A6DD1FCA}">
      <dsp:nvSpPr>
        <dsp:cNvPr id="0" name=""/>
        <dsp:cNvSpPr/>
      </dsp:nvSpPr>
      <dsp:spPr>
        <a:xfrm>
          <a:off x="399627" y="302919"/>
          <a:ext cx="726595" cy="72659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CA47E9-A630-4A1A-8496-88DA04A0ACEB}">
      <dsp:nvSpPr>
        <dsp:cNvPr id="0" name=""/>
        <dsp:cNvSpPr/>
      </dsp:nvSpPr>
      <dsp:spPr>
        <a:xfrm>
          <a:off x="1525851" y="5676"/>
          <a:ext cx="5377461" cy="132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15" tIns="139815" rIns="139815" bIns="1398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Assess client, including vital signs</a:t>
          </a:r>
        </a:p>
      </dsp:txBody>
      <dsp:txXfrm>
        <a:off x="1525851" y="5676"/>
        <a:ext cx="5377461" cy="1321083"/>
      </dsp:txXfrm>
    </dsp:sp>
    <dsp:sp modelId="{678D26D4-DB55-45CF-805E-AA53789040D9}">
      <dsp:nvSpPr>
        <dsp:cNvPr id="0" name=""/>
        <dsp:cNvSpPr/>
      </dsp:nvSpPr>
      <dsp:spPr>
        <a:xfrm>
          <a:off x="0" y="1657030"/>
          <a:ext cx="6904804" cy="13210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1DCAA3-ED8A-4F96-B6BA-16F1202E582E}">
      <dsp:nvSpPr>
        <dsp:cNvPr id="0" name=""/>
        <dsp:cNvSpPr/>
      </dsp:nvSpPr>
      <dsp:spPr>
        <a:xfrm>
          <a:off x="399627" y="1954274"/>
          <a:ext cx="726595" cy="72659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FD153-6220-42CE-8B7F-85D964CC3704}">
      <dsp:nvSpPr>
        <dsp:cNvPr id="0" name=""/>
        <dsp:cNvSpPr/>
      </dsp:nvSpPr>
      <dsp:spPr>
        <a:xfrm>
          <a:off x="1525851" y="1657030"/>
          <a:ext cx="5377461" cy="132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15" tIns="139815" rIns="139815" bIns="1398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Priority medication is IM </a:t>
          </a:r>
          <a:r>
            <a:rPr lang="en-US" sz="2800" b="0" i="0" kern="1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epinephrine</a:t>
          </a:r>
        </a:p>
      </dsp:txBody>
      <dsp:txXfrm>
        <a:off x="1525851" y="1657030"/>
        <a:ext cx="5377461" cy="1321083"/>
      </dsp:txXfrm>
    </dsp:sp>
    <dsp:sp modelId="{86835644-B0CA-483D-BFB8-9EBB01AE715E}">
      <dsp:nvSpPr>
        <dsp:cNvPr id="0" name=""/>
        <dsp:cNvSpPr/>
      </dsp:nvSpPr>
      <dsp:spPr>
        <a:xfrm>
          <a:off x="0" y="3308384"/>
          <a:ext cx="6904804" cy="13210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8CBB1F-6A9E-43A5-9651-7C3871264962}">
      <dsp:nvSpPr>
        <dsp:cNvPr id="0" name=""/>
        <dsp:cNvSpPr/>
      </dsp:nvSpPr>
      <dsp:spPr>
        <a:xfrm>
          <a:off x="399627" y="3605628"/>
          <a:ext cx="726595" cy="72659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E8E2B6-1028-4F9C-BD2D-CCB04C0AE59D}">
      <dsp:nvSpPr>
        <dsp:cNvPr id="0" name=""/>
        <dsp:cNvSpPr/>
      </dsp:nvSpPr>
      <dsp:spPr>
        <a:xfrm>
          <a:off x="1525851" y="3308384"/>
          <a:ext cx="5377461" cy="132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15" tIns="139815" rIns="139815" bIns="1398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Oxygen</a:t>
          </a:r>
        </a:p>
      </dsp:txBody>
      <dsp:txXfrm>
        <a:off x="1525851" y="3308384"/>
        <a:ext cx="5377461" cy="1321083"/>
      </dsp:txXfrm>
    </dsp:sp>
    <dsp:sp modelId="{ACC38A47-8840-47E7-AAA1-A847E8187ADA}">
      <dsp:nvSpPr>
        <dsp:cNvPr id="0" name=""/>
        <dsp:cNvSpPr/>
      </dsp:nvSpPr>
      <dsp:spPr>
        <a:xfrm>
          <a:off x="0" y="4959739"/>
          <a:ext cx="6904804" cy="13210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88D452-3689-42F6-8015-B606FBFA3CA3}">
      <dsp:nvSpPr>
        <dsp:cNvPr id="0" name=""/>
        <dsp:cNvSpPr/>
      </dsp:nvSpPr>
      <dsp:spPr>
        <a:xfrm>
          <a:off x="399627" y="5256983"/>
          <a:ext cx="726595" cy="72659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D4C4B-3999-40F5-836F-985CB28ACC9A}">
      <dsp:nvSpPr>
        <dsp:cNvPr id="0" name=""/>
        <dsp:cNvSpPr/>
      </dsp:nvSpPr>
      <dsp:spPr>
        <a:xfrm>
          <a:off x="1525851" y="4959739"/>
          <a:ext cx="3107161" cy="132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15" tIns="139815" rIns="139815" bIns="13981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Adjunct therapies</a:t>
          </a:r>
        </a:p>
      </dsp:txBody>
      <dsp:txXfrm>
        <a:off x="1525851" y="4959739"/>
        <a:ext cx="3107161" cy="1321083"/>
      </dsp:txXfrm>
    </dsp:sp>
    <dsp:sp modelId="{F676AF4B-4E52-4CE8-9B9F-3282CDB9017B}">
      <dsp:nvSpPr>
        <dsp:cNvPr id="0" name=""/>
        <dsp:cNvSpPr/>
      </dsp:nvSpPr>
      <dsp:spPr>
        <a:xfrm>
          <a:off x="4633013" y="4959739"/>
          <a:ext cx="2270299" cy="13210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815" tIns="139815" rIns="139815" bIns="139815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Antihistamines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Corticosteroids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Bronchodilators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IV fluids</a:t>
          </a:r>
        </a:p>
      </dsp:txBody>
      <dsp:txXfrm>
        <a:off x="4633013" y="4959739"/>
        <a:ext cx="2270299" cy="132108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F976B-BB57-41F1-A475-22CE30E3166F}">
      <dsp:nvSpPr>
        <dsp:cNvPr id="0" name=""/>
        <dsp:cNvSpPr/>
      </dsp:nvSpPr>
      <dsp:spPr>
        <a:xfrm>
          <a:off x="978274" y="1035"/>
          <a:ext cx="2244476" cy="134668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Assist with and encourage physical activity</a:t>
          </a:r>
        </a:p>
      </dsp:txBody>
      <dsp:txXfrm>
        <a:off x="978274" y="1035"/>
        <a:ext cx="2244476" cy="1346686"/>
      </dsp:txXfrm>
    </dsp:sp>
    <dsp:sp modelId="{024DCB2D-F165-4F70-9202-2CB776EDF383}">
      <dsp:nvSpPr>
        <dsp:cNvPr id="0" name=""/>
        <dsp:cNvSpPr/>
      </dsp:nvSpPr>
      <dsp:spPr>
        <a:xfrm>
          <a:off x="3447198" y="1035"/>
          <a:ext cx="2244476" cy="1346686"/>
        </a:xfrm>
        <a:prstGeom prst="rect">
          <a:avLst/>
        </a:prstGeom>
        <a:solidFill>
          <a:schemeClr val="accent2">
            <a:hueOff val="106452"/>
            <a:satOff val="-608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Balance activity and rest</a:t>
          </a:r>
        </a:p>
      </dsp:txBody>
      <dsp:txXfrm>
        <a:off x="3447198" y="1035"/>
        <a:ext cx="2244476" cy="1346686"/>
      </dsp:txXfrm>
    </dsp:sp>
    <dsp:sp modelId="{75ABF15F-5C70-4FE2-8AE4-5F8AB2685001}">
      <dsp:nvSpPr>
        <dsp:cNvPr id="0" name=""/>
        <dsp:cNvSpPr/>
      </dsp:nvSpPr>
      <dsp:spPr>
        <a:xfrm>
          <a:off x="5916123" y="1035"/>
          <a:ext cx="2244476" cy="1346686"/>
        </a:xfrm>
        <a:prstGeom prst="rect">
          <a:avLst/>
        </a:prstGeom>
        <a:solidFill>
          <a:schemeClr val="accent2">
            <a:hueOff val="212904"/>
            <a:satOff val="-1217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Provide referrals for OT and PT to maintain maximal function and ADLs</a:t>
          </a:r>
        </a:p>
      </dsp:txBody>
      <dsp:txXfrm>
        <a:off x="5916123" y="1035"/>
        <a:ext cx="2244476" cy="1346686"/>
      </dsp:txXfrm>
    </dsp:sp>
    <dsp:sp modelId="{DCA30D98-8BF5-4D40-9612-29A9D2159521}">
      <dsp:nvSpPr>
        <dsp:cNvPr id="0" name=""/>
        <dsp:cNvSpPr/>
      </dsp:nvSpPr>
      <dsp:spPr>
        <a:xfrm>
          <a:off x="8385047" y="1035"/>
          <a:ext cx="2244476" cy="1346686"/>
        </a:xfrm>
        <a:prstGeom prst="rect">
          <a:avLst/>
        </a:prstGeom>
        <a:solidFill>
          <a:schemeClr val="accent2">
            <a:hueOff val="319356"/>
            <a:satOff val="-1825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Facilitate use of assistive devices</a:t>
          </a:r>
        </a:p>
      </dsp:txBody>
      <dsp:txXfrm>
        <a:off x="8385047" y="1035"/>
        <a:ext cx="2244476" cy="1346686"/>
      </dsp:txXfrm>
    </dsp:sp>
    <dsp:sp modelId="{483F7123-1B37-4D64-8B8A-33015BB2A403}">
      <dsp:nvSpPr>
        <dsp:cNvPr id="0" name=""/>
        <dsp:cNvSpPr/>
      </dsp:nvSpPr>
      <dsp:spPr>
        <a:xfrm>
          <a:off x="978274" y="1572168"/>
          <a:ext cx="2244476" cy="1346686"/>
        </a:xfrm>
        <a:prstGeom prst="rect">
          <a:avLst/>
        </a:prstGeom>
        <a:solidFill>
          <a:schemeClr val="accent2">
            <a:hueOff val="425808"/>
            <a:satOff val="-2433"/>
            <a:lumOff val="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Monitor for medication effectiveness</a:t>
          </a:r>
        </a:p>
      </dsp:txBody>
      <dsp:txXfrm>
        <a:off x="978274" y="1572168"/>
        <a:ext cx="2244476" cy="1346686"/>
      </dsp:txXfrm>
    </dsp:sp>
    <dsp:sp modelId="{16F2C2E0-7633-418C-8E89-C434DEE847EE}">
      <dsp:nvSpPr>
        <dsp:cNvPr id="0" name=""/>
        <dsp:cNvSpPr/>
      </dsp:nvSpPr>
      <dsp:spPr>
        <a:xfrm>
          <a:off x="3447198" y="1572168"/>
          <a:ext cx="2244476" cy="1346686"/>
        </a:xfrm>
        <a:prstGeom prst="rect">
          <a:avLst/>
        </a:prstGeom>
        <a:solidFill>
          <a:schemeClr val="accent2">
            <a:hueOff val="532259"/>
            <a:satOff val="-3042"/>
            <a:lumOff val="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Adequate nutrition</a:t>
          </a:r>
        </a:p>
      </dsp:txBody>
      <dsp:txXfrm>
        <a:off x="3447198" y="1572168"/>
        <a:ext cx="2244476" cy="1346686"/>
      </dsp:txXfrm>
    </dsp:sp>
    <dsp:sp modelId="{020C4BC8-3067-47F3-9590-A365334CE603}">
      <dsp:nvSpPr>
        <dsp:cNvPr id="0" name=""/>
        <dsp:cNvSpPr/>
      </dsp:nvSpPr>
      <dsp:spPr>
        <a:xfrm>
          <a:off x="5916123" y="1572168"/>
          <a:ext cx="2244476" cy="1346686"/>
        </a:xfrm>
        <a:prstGeom prst="rect">
          <a:avLst/>
        </a:prstGeom>
        <a:solidFill>
          <a:schemeClr val="accent2">
            <a:hueOff val="638711"/>
            <a:satOff val="-3650"/>
            <a:lumOff val="353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Nonpharmacologic pain relief</a:t>
          </a:r>
        </a:p>
      </dsp:txBody>
      <dsp:txXfrm>
        <a:off x="5916123" y="1572168"/>
        <a:ext cx="2244476" cy="1346686"/>
      </dsp:txXfrm>
    </dsp:sp>
    <dsp:sp modelId="{660F1E4E-4678-46E2-9D47-59F6DE16FE14}">
      <dsp:nvSpPr>
        <dsp:cNvPr id="0" name=""/>
        <dsp:cNvSpPr/>
      </dsp:nvSpPr>
      <dsp:spPr>
        <a:xfrm>
          <a:off x="8385047" y="1572168"/>
          <a:ext cx="2244476" cy="1346686"/>
        </a:xfrm>
        <a:prstGeom prst="rect">
          <a:avLst/>
        </a:prstGeom>
        <a:solidFill>
          <a:schemeClr val="accent2">
            <a:hueOff val="745163"/>
            <a:satOff val="-4258"/>
            <a:lumOff val="4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Follow routine health screenings</a:t>
          </a:r>
        </a:p>
      </dsp:txBody>
      <dsp:txXfrm>
        <a:off x="8385047" y="1572168"/>
        <a:ext cx="2244476" cy="1346686"/>
      </dsp:txXfrm>
    </dsp:sp>
    <dsp:sp modelId="{86E73CE0-8F98-4937-83EE-1D1EE72D342A}">
      <dsp:nvSpPr>
        <dsp:cNvPr id="0" name=""/>
        <dsp:cNvSpPr/>
      </dsp:nvSpPr>
      <dsp:spPr>
        <a:xfrm>
          <a:off x="3447198" y="3143302"/>
          <a:ext cx="2244476" cy="1346686"/>
        </a:xfrm>
        <a:prstGeom prst="rect">
          <a:avLst/>
        </a:prstGeom>
        <a:solidFill>
          <a:schemeClr val="accent2">
            <a:hueOff val="851615"/>
            <a:satOff val="-4867"/>
            <a:lumOff val="47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Report manifestations that can indicate RA exacerbation</a:t>
          </a:r>
        </a:p>
      </dsp:txBody>
      <dsp:txXfrm>
        <a:off x="3447198" y="3143302"/>
        <a:ext cx="2244476" cy="1346686"/>
      </dsp:txXfrm>
    </dsp:sp>
    <dsp:sp modelId="{99BEB6F2-13BE-4C0B-B7AB-8D36753490CF}">
      <dsp:nvSpPr>
        <dsp:cNvPr id="0" name=""/>
        <dsp:cNvSpPr/>
      </dsp:nvSpPr>
      <dsp:spPr>
        <a:xfrm>
          <a:off x="5916123" y="3143302"/>
          <a:ext cx="2244476" cy="1346686"/>
        </a:xfrm>
        <a:prstGeom prst="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Express feelings regarding body image</a:t>
          </a:r>
        </a:p>
      </dsp:txBody>
      <dsp:txXfrm>
        <a:off x="5916123" y="3143302"/>
        <a:ext cx="2244476" cy="13466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91D41F-5361-46DD-8BD9-91F83689E090}">
      <dsp:nvSpPr>
        <dsp:cNvPr id="0" name=""/>
        <dsp:cNvSpPr/>
      </dsp:nvSpPr>
      <dsp:spPr>
        <a:xfrm>
          <a:off x="0" y="53752"/>
          <a:ext cx="9784079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H&amp;P</a:t>
          </a:r>
        </a:p>
      </dsp:txBody>
      <dsp:txXfrm>
        <a:off x="43321" y="97073"/>
        <a:ext cx="9697437" cy="800803"/>
      </dsp:txXfrm>
    </dsp:sp>
    <dsp:sp modelId="{ECD7EFAA-99A3-489A-BA05-7A7C65481498}">
      <dsp:nvSpPr>
        <dsp:cNvPr id="0" name=""/>
        <dsp:cNvSpPr/>
      </dsp:nvSpPr>
      <dsp:spPr>
        <a:xfrm>
          <a:off x="0" y="1047757"/>
          <a:ext cx="9784079" cy="8874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/>
            <a:t>Serum diagnostics</a:t>
          </a:r>
        </a:p>
      </dsp:txBody>
      <dsp:txXfrm>
        <a:off x="43321" y="1091078"/>
        <a:ext cx="9697437" cy="800803"/>
      </dsp:txXfrm>
    </dsp:sp>
    <dsp:sp modelId="{CB618F5C-B734-42CF-9FD5-6907A8919490}">
      <dsp:nvSpPr>
        <dsp:cNvPr id="0" name=""/>
        <dsp:cNvSpPr/>
      </dsp:nvSpPr>
      <dsp:spPr>
        <a:xfrm>
          <a:off x="0" y="1935202"/>
          <a:ext cx="9784079" cy="2527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0645" tIns="46990" rIns="263144" bIns="46990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Antinuclear antibodies</a:t>
          </a:r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Present in autoimmune disorders and certain cancers</a:t>
          </a:r>
        </a:p>
        <a:p>
          <a:pPr marL="571500" lvl="2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Positive in 95% of SLE cases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ESR and CRP elevated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900" kern="1200"/>
            <a:t>CBC may show pancytopenia</a:t>
          </a:r>
        </a:p>
      </dsp:txBody>
      <dsp:txXfrm>
        <a:off x="0" y="1935202"/>
        <a:ext cx="9784079" cy="252747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75B03-7D18-4D68-838A-1501DDBE78BD}">
      <dsp:nvSpPr>
        <dsp:cNvPr id="0" name=""/>
        <dsp:cNvSpPr/>
      </dsp:nvSpPr>
      <dsp:spPr>
        <a:xfrm>
          <a:off x="759161" y="2347"/>
          <a:ext cx="2325715" cy="139542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Focused assessment</a:t>
          </a:r>
        </a:p>
      </dsp:txBody>
      <dsp:txXfrm>
        <a:off x="759161" y="2347"/>
        <a:ext cx="2325715" cy="1395429"/>
      </dsp:txXfrm>
    </dsp:sp>
    <dsp:sp modelId="{BDF3BEE7-75AE-489D-B9B3-5D606D2ACDFF}">
      <dsp:nvSpPr>
        <dsp:cNvPr id="0" name=""/>
        <dsp:cNvSpPr/>
      </dsp:nvSpPr>
      <dsp:spPr>
        <a:xfrm>
          <a:off x="3317448" y="2347"/>
          <a:ext cx="2325715" cy="1395429"/>
        </a:xfrm>
        <a:prstGeom prst="rect">
          <a:avLst/>
        </a:prstGeom>
        <a:solidFill>
          <a:schemeClr val="accent2">
            <a:hueOff val="95807"/>
            <a:satOff val="-548"/>
            <a:lumOff val="52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for medication effectiveness</a:t>
          </a:r>
        </a:p>
      </dsp:txBody>
      <dsp:txXfrm>
        <a:off x="3317448" y="2347"/>
        <a:ext cx="2325715" cy="1395429"/>
      </dsp:txXfrm>
    </dsp:sp>
    <dsp:sp modelId="{C66016A0-5E0F-4287-A3C3-1F26578EE17E}">
      <dsp:nvSpPr>
        <dsp:cNvPr id="0" name=""/>
        <dsp:cNvSpPr/>
      </dsp:nvSpPr>
      <dsp:spPr>
        <a:xfrm>
          <a:off x="5875735" y="2347"/>
          <a:ext cx="2325715" cy="1395429"/>
        </a:xfrm>
        <a:prstGeom prst="rect">
          <a:avLst/>
        </a:prstGeom>
        <a:solidFill>
          <a:schemeClr val="accent2">
            <a:hueOff val="191613"/>
            <a:satOff val="-1095"/>
            <a:lumOff val="1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Monitor for adverse effects of medication</a:t>
          </a:r>
        </a:p>
      </dsp:txBody>
      <dsp:txXfrm>
        <a:off x="5875735" y="2347"/>
        <a:ext cx="2325715" cy="1395429"/>
      </dsp:txXfrm>
    </dsp:sp>
    <dsp:sp modelId="{C91220C3-DDA2-4868-AE42-BCB15DF6165E}">
      <dsp:nvSpPr>
        <dsp:cNvPr id="0" name=""/>
        <dsp:cNvSpPr/>
      </dsp:nvSpPr>
      <dsp:spPr>
        <a:xfrm>
          <a:off x="8434021" y="2347"/>
          <a:ext cx="2325715" cy="1395429"/>
        </a:xfrm>
        <a:prstGeom prst="rect">
          <a:avLst/>
        </a:prstGeom>
        <a:solidFill>
          <a:schemeClr val="accent2">
            <a:hueOff val="287420"/>
            <a:satOff val="-1643"/>
            <a:lumOff val="1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Adequate nutrition</a:t>
          </a:r>
        </a:p>
      </dsp:txBody>
      <dsp:txXfrm>
        <a:off x="8434021" y="2347"/>
        <a:ext cx="2325715" cy="1395429"/>
      </dsp:txXfrm>
    </dsp:sp>
    <dsp:sp modelId="{55D90AFB-D9E0-4DF4-A15C-05C37209C1DC}">
      <dsp:nvSpPr>
        <dsp:cNvPr id="0" name=""/>
        <dsp:cNvSpPr/>
      </dsp:nvSpPr>
      <dsp:spPr>
        <a:xfrm>
          <a:off x="759161" y="1630347"/>
          <a:ext cx="2325715" cy="1395429"/>
        </a:xfrm>
        <a:prstGeom prst="rect">
          <a:avLst/>
        </a:prstGeom>
        <a:solidFill>
          <a:schemeClr val="accent2">
            <a:hueOff val="383227"/>
            <a:satOff val="-2190"/>
            <a:lumOff val="2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Pain relief: pharmacologic &amp; nonpharmacologic</a:t>
          </a:r>
        </a:p>
      </dsp:txBody>
      <dsp:txXfrm>
        <a:off x="759161" y="1630347"/>
        <a:ext cx="2325715" cy="1395429"/>
      </dsp:txXfrm>
    </dsp:sp>
    <dsp:sp modelId="{0B2793A2-F1AC-4237-8E9A-C26247759B77}">
      <dsp:nvSpPr>
        <dsp:cNvPr id="0" name=""/>
        <dsp:cNvSpPr/>
      </dsp:nvSpPr>
      <dsp:spPr>
        <a:xfrm>
          <a:off x="3317448" y="1630347"/>
          <a:ext cx="2325715" cy="1395429"/>
        </a:xfrm>
        <a:prstGeom prst="rect">
          <a:avLst/>
        </a:prstGeom>
        <a:solidFill>
          <a:schemeClr val="accent2">
            <a:hueOff val="479033"/>
            <a:satOff val="-2738"/>
            <a:lumOff val="26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Follow routine health screenings</a:t>
          </a:r>
        </a:p>
      </dsp:txBody>
      <dsp:txXfrm>
        <a:off x="3317448" y="1630347"/>
        <a:ext cx="2325715" cy="1395429"/>
      </dsp:txXfrm>
    </dsp:sp>
    <dsp:sp modelId="{3068C647-BA4D-4068-B73C-E823190841C1}">
      <dsp:nvSpPr>
        <dsp:cNvPr id="0" name=""/>
        <dsp:cNvSpPr/>
      </dsp:nvSpPr>
      <dsp:spPr>
        <a:xfrm>
          <a:off x="5875735" y="1630347"/>
          <a:ext cx="2325715" cy="1395429"/>
        </a:xfrm>
        <a:prstGeom prst="rect">
          <a:avLst/>
        </a:prstGeom>
        <a:solidFill>
          <a:schemeClr val="accent2">
            <a:hueOff val="574840"/>
            <a:satOff val="-3285"/>
            <a:lumOff val="3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Report manifestations that can indicate SLE exacerbation or complications</a:t>
          </a:r>
        </a:p>
      </dsp:txBody>
      <dsp:txXfrm>
        <a:off x="5875735" y="1630347"/>
        <a:ext cx="2325715" cy="1395429"/>
      </dsp:txXfrm>
    </dsp:sp>
    <dsp:sp modelId="{121589B6-102A-476D-8457-165A0FE00C76}">
      <dsp:nvSpPr>
        <dsp:cNvPr id="0" name=""/>
        <dsp:cNvSpPr/>
      </dsp:nvSpPr>
      <dsp:spPr>
        <a:xfrm>
          <a:off x="8434021" y="1630347"/>
          <a:ext cx="2325715" cy="1395429"/>
        </a:xfrm>
        <a:prstGeom prst="rect">
          <a:avLst/>
        </a:prstGeom>
        <a:solidFill>
          <a:schemeClr val="accent2">
            <a:hueOff val="670647"/>
            <a:satOff val="-3833"/>
            <a:lumOff val="3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Teach to avoid cold for hands/toes​​</a:t>
          </a:r>
        </a:p>
      </dsp:txBody>
      <dsp:txXfrm>
        <a:off x="8434021" y="1630347"/>
        <a:ext cx="2325715" cy="1395429"/>
      </dsp:txXfrm>
    </dsp:sp>
    <dsp:sp modelId="{B9491F2D-634A-4E00-A972-31138F071CCF}">
      <dsp:nvSpPr>
        <dsp:cNvPr id="0" name=""/>
        <dsp:cNvSpPr/>
      </dsp:nvSpPr>
      <dsp:spPr>
        <a:xfrm>
          <a:off x="2038305" y="3258348"/>
          <a:ext cx="2325715" cy="1395429"/>
        </a:xfrm>
        <a:prstGeom prst="rect">
          <a:avLst/>
        </a:prstGeom>
        <a:solidFill>
          <a:schemeClr val="accent2">
            <a:hueOff val="766454"/>
            <a:satOff val="-4380"/>
            <a:lumOff val="423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Protect from sun exposure​​</a:t>
          </a:r>
        </a:p>
      </dsp:txBody>
      <dsp:txXfrm>
        <a:off x="2038305" y="3258348"/>
        <a:ext cx="2325715" cy="1395429"/>
      </dsp:txXfrm>
    </dsp:sp>
    <dsp:sp modelId="{3B33FC1D-D299-4BD8-8456-0301A66F026A}">
      <dsp:nvSpPr>
        <dsp:cNvPr id="0" name=""/>
        <dsp:cNvSpPr/>
      </dsp:nvSpPr>
      <dsp:spPr>
        <a:xfrm>
          <a:off x="4596591" y="3258348"/>
          <a:ext cx="2325715" cy="1395429"/>
        </a:xfrm>
        <a:prstGeom prst="rect">
          <a:avLst/>
        </a:prstGeom>
        <a:solidFill>
          <a:schemeClr val="accent2">
            <a:hueOff val="862260"/>
            <a:satOff val="-4928"/>
            <a:lumOff val="4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Treatments for impaired skin integrity​</a:t>
          </a:r>
        </a:p>
      </dsp:txBody>
      <dsp:txXfrm>
        <a:off x="4596591" y="3258348"/>
        <a:ext cx="2325715" cy="1395429"/>
      </dsp:txXfrm>
    </dsp:sp>
    <dsp:sp modelId="{60E26F2E-0109-46F9-BF12-7A8EEE625B38}">
      <dsp:nvSpPr>
        <dsp:cNvPr id="0" name=""/>
        <dsp:cNvSpPr/>
      </dsp:nvSpPr>
      <dsp:spPr>
        <a:xfrm>
          <a:off x="7154878" y="3258348"/>
          <a:ext cx="2325715" cy="1395429"/>
        </a:xfrm>
        <a:prstGeom prst="rect">
          <a:avLst/>
        </a:prstGeom>
        <a:solidFill>
          <a:schemeClr val="accent2">
            <a:hueOff val="958067"/>
            <a:satOff val="-5475"/>
            <a:lumOff val="5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Provide psychosocial support</a:t>
          </a:r>
        </a:p>
      </dsp:txBody>
      <dsp:txXfrm>
        <a:off x="7154878" y="3258348"/>
        <a:ext cx="2325715" cy="1395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9984C-CB42-4F4C-959B-A5B6046A79AF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A46ACC-9BB7-446C-BACB-4B41AE8D88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16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5114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03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164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76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8787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635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797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43358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54728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7345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043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527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469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1350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55319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52625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993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21720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670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99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94506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009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9997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1305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6690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0932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9247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468257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08682" y="4422584"/>
            <a:ext cx="5486400" cy="3600450"/>
          </a:xfrm>
        </p:spPr>
        <p:txBody>
          <a:bodyPr/>
          <a:lstStyle/>
          <a:p>
            <a:pPr lvl="1">
              <a:buClr>
                <a:srgbClr val="FFFFFF"/>
              </a:buClr>
              <a:buFont typeface="Arial,Sans-Serif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latin typeface="Calibri"/>
                <a:cs typeface="Calibri"/>
              </a:rPr>
              <a:t>First-line therapy for acute attack</a:t>
            </a:r>
          </a:p>
          <a:p>
            <a:pPr lvl="1">
              <a:buClr>
                <a:srgbClr val="FFFFFF"/>
              </a:buClr>
              <a:buFont typeface="Arial,Sans-Serif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Calibri"/>
                <a:cs typeface="Calibri"/>
              </a:rPr>
              <a:t>Monitor for side-effects (renal injury, hypertension, edema, PUD, bleeding)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solidFill>
                  <a:srgbClr val="FFFFFF"/>
                </a:solidFill>
                <a:latin typeface="Calibri"/>
                <a:cs typeface="Calibri"/>
              </a:rPr>
              <a:t>Colchicine: </a:t>
            </a:r>
            <a:endParaRPr lang="en-US" sz="2800" dirty="0">
              <a:latin typeface="Calibri"/>
              <a:ea typeface="+mn-lt"/>
              <a:cs typeface="Calibri"/>
            </a:endParaRPr>
          </a:p>
          <a:p>
            <a:pPr lvl="1">
              <a:buClr>
                <a:srgbClr val="FFFFFF"/>
              </a:buClr>
              <a:buFont typeface="Arial,Sans-Serif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Acute attack, when NSAIDs are not effective</a:t>
            </a:r>
            <a:endParaRPr lang="en-US" sz="2800" dirty="0">
              <a:latin typeface="Calibri"/>
              <a:ea typeface="+mn-lt"/>
              <a:cs typeface="+mn-lt"/>
            </a:endParaRPr>
          </a:p>
          <a:p>
            <a:pPr lvl="1">
              <a:buClr>
                <a:srgbClr val="FFFFFF"/>
              </a:buClr>
              <a:buFont typeface="Arial,Sans-Serif" panose="020B0604020202020204" pitchFamily="34" charset="0"/>
              <a:buChar char="•"/>
            </a:pPr>
            <a:r>
              <a:rPr lang="en-US" sz="2800" dirty="0">
                <a:solidFill>
                  <a:srgbClr val="FFFFFF"/>
                </a:solidFill>
                <a:latin typeface="Calibri"/>
                <a:ea typeface="+mn-lt"/>
                <a:cs typeface="+mn-lt"/>
              </a:rPr>
              <a:t>Decreases inflammation caused by uric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9246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6836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61801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2284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92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090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27692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A46ACC-9BB7-446C-BACB-4B41AE8D889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1532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29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176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050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873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A46ACC-9BB7-446C-BACB-4B41AE8D889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91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30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52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D3FFE419-2371-464F-8239-3959401C356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305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16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5059C3-6A89-4494-99FF-5A4D6FFD50EB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947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434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93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98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90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658302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8/20/2025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388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9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2.png"/><Relationship Id="rId4" Type="http://schemas.openxmlformats.org/officeDocument/2006/relationships/image" Target="../media/image33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4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5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diagramData" Target="../diagrams/data5.xml"/><Relationship Id="rId4" Type="http://schemas.openxmlformats.org/officeDocument/2006/relationships/diagramLayout" Target="../diagrams/layout5.xml"/><Relationship Id="rId5" Type="http://schemas.openxmlformats.org/officeDocument/2006/relationships/diagramQuickStyle" Target="../diagrams/quickStyle5.xml"/><Relationship Id="rId6" Type="http://schemas.openxmlformats.org/officeDocument/2006/relationships/diagramColors" Target="../diagrams/colors5.xml"/><Relationship Id="rId7" Type="http://schemas.microsoft.com/office/2007/relationships/diagramDrawing" Target="../diagrams/drawing5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diagramData" Target="../diagrams/data6.xml"/><Relationship Id="rId4" Type="http://schemas.openxmlformats.org/officeDocument/2006/relationships/diagramLayout" Target="../diagrams/layout6.xml"/><Relationship Id="rId5" Type="http://schemas.openxmlformats.org/officeDocument/2006/relationships/diagramQuickStyle" Target="../diagrams/quickStyle6.xml"/><Relationship Id="rId6" Type="http://schemas.openxmlformats.org/officeDocument/2006/relationships/diagramColors" Target="../diagrams/colors6.xml"/><Relationship Id="rId7" Type="http://schemas.microsoft.com/office/2007/relationships/diagramDrawing" Target="../diagrams/drawing6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8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9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mayoclinic.org/healthy-lifestyle/nutrition-and-healthy-eating/in-depth/gout-diet/art-20048524" TargetMode="External"/><Relationship Id="rId4" Type="http://schemas.openxmlformats.org/officeDocument/2006/relationships/image" Target="../media/image42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tint val="98000"/>
              </a:schemeClr>
              <a:schemeClr val="bg2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E1232CA-F1A1-4361-A49F-8EAA874C9F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FEDD90E-756D-4F1F-9543-2D8450E5C0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3657600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66CA56-94A7-496F-9D84-61F6CC51A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59" y="3794760"/>
            <a:ext cx="11471565" cy="173934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>
                <a:solidFill>
                  <a:schemeClr val="bg2"/>
                </a:solidFill>
              </a:rPr>
              <a:t>Allergic, inflammatory, and Immunologic (rheumatic) disorders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DD480B-87EF-D992-AA85-E9D0445D0A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2531" b="22860"/>
          <a:stretch/>
        </p:blipFill>
        <p:spPr>
          <a:xfrm>
            <a:off x="20" y="10"/>
            <a:ext cx="12191980" cy="3657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6882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72DC8D9-B960-4183-9246-80191C619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2059012"/>
            <a:ext cx="12188952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20AD82-68A0-9389-8AF5-AE406258B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29" y="2194560"/>
            <a:ext cx="6635522" cy="173934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0000"/>
              </a:lnSpc>
            </a:pPr>
            <a:r>
              <a:rPr lang="en-US" sz="4400" spc="150" dirty="0"/>
              <a:t>Self-administration of epinephrine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0133A52-1401-4BAE-A311-CA0C4970B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5118" y="0"/>
            <a:ext cx="4846881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B99102B-5BDE-435E-8759-E186A24D79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5119" y="-2"/>
            <a:ext cx="4846881" cy="68580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1F4E4DB-C9C2-496A-B3DF-26732E71B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6230" y="0"/>
            <a:ext cx="9144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48227-6E80-9296-A102-37FA72C1ED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3" r="-3" b="-3"/>
          <a:stretch/>
        </p:blipFill>
        <p:spPr>
          <a:xfrm>
            <a:off x="7567184" y="25988"/>
            <a:ext cx="4415300" cy="2158940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9132655-733C-4861-A0C1-D9629AF48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5680" y="2251781"/>
            <a:ext cx="4846320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D302E2-5ADD-E7B2-482F-8AC3031554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8" r="2" b="2"/>
          <a:stretch/>
        </p:blipFill>
        <p:spPr>
          <a:xfrm>
            <a:off x="7560908" y="2378746"/>
            <a:ext cx="4415300" cy="2140449"/>
          </a:xfrm>
          <a:prstGeom prst="rect">
            <a:avLst/>
          </a:prstGeom>
        </p:spPr>
      </p:pic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E2B3F404-39E4-4216-BAA2-4E7734F3F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45680" y="4547412"/>
            <a:ext cx="4846320" cy="91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56F05-47A7-3490-CA58-95263C3D2E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868" r="18296" b="3"/>
          <a:stretch/>
        </p:blipFill>
        <p:spPr>
          <a:xfrm>
            <a:off x="7560908" y="4715159"/>
            <a:ext cx="4415300" cy="206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534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B13E1-5EB4-45C7-8D60-1B7D4CFF4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"/>
              </a:rPr>
              <a:t>Urticaria (hives)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C8A5C-15F3-4340-9A26-96F982F78A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200" y="2184400"/>
            <a:ext cx="7048500" cy="4241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Calibri"/>
                <a:cs typeface="Calibri"/>
              </a:rPr>
              <a:t>Pinkish, edematous elevations (wheals of variable size)</a:t>
            </a:r>
          </a:p>
          <a:p>
            <a:r>
              <a:rPr lang="en-US" sz="2400" dirty="0">
                <a:latin typeface="Calibri"/>
                <a:cs typeface="Calibri"/>
              </a:rPr>
              <a:t>Associated with itching</a:t>
            </a:r>
          </a:p>
          <a:p>
            <a:r>
              <a:rPr lang="en-US" sz="2400" dirty="0">
                <a:latin typeface="Calibri"/>
                <a:cs typeface="Calibri"/>
              </a:rPr>
              <a:t>Lesions come and go in minutes to hours</a:t>
            </a:r>
          </a:p>
          <a:p>
            <a:pPr>
              <a:buClr>
                <a:srgbClr val="FFFFFF"/>
              </a:buClr>
            </a:pPr>
            <a:r>
              <a:rPr lang="en-US" sz="2400" dirty="0">
                <a:latin typeface="Calibri"/>
                <a:cs typeface="Calibri"/>
              </a:rPr>
              <a:t>Acute urticaria from an allergen is </a:t>
            </a:r>
            <a:r>
              <a:rPr lang="en-US" sz="2400" u="sng" dirty="0">
                <a:latin typeface="Calibri"/>
                <a:cs typeface="Calibri"/>
              </a:rPr>
              <a:t>not</a:t>
            </a:r>
            <a:r>
              <a:rPr lang="en-US" sz="2400" dirty="0">
                <a:latin typeface="Calibri"/>
                <a:cs typeface="Calibri"/>
              </a:rPr>
              <a:t> an emergency like anaphylaxis</a:t>
            </a:r>
          </a:p>
          <a:p>
            <a:pPr>
              <a:buClr>
                <a:srgbClr val="FFFFFF"/>
              </a:buClr>
            </a:pPr>
            <a:r>
              <a:rPr lang="en-US" sz="2400" dirty="0">
                <a:latin typeface="Calibri"/>
                <a:cs typeface="Calibri"/>
              </a:rPr>
              <a:t>Antihistamines are used for itching</a:t>
            </a:r>
          </a:p>
          <a:p>
            <a:r>
              <a:rPr lang="en-US" sz="2400" dirty="0">
                <a:latin typeface="Calibri"/>
                <a:cs typeface="Calibri"/>
              </a:rPr>
              <a:t>If it persists for longer than 6 weeks, it is called chronic urticaria, and often no cause is found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663850-FA74-46A6-AC3A-E4221D1A16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975" y="2332121"/>
            <a:ext cx="3694304" cy="369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440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E9F46D-23BD-4C14-974F-52E793401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cs typeface="Calibri"/>
              </a:rPr>
              <a:t>Food Allergies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ECF111-3B59-460F-E1FC-2CE0C985D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32" y="416246"/>
            <a:ext cx="5772667" cy="5801674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EAEF8-BE76-4819-B1EE-758CAB4DEF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6430" y="2197100"/>
            <a:ext cx="5724638" cy="448479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5% </a:t>
            </a:r>
            <a:r>
              <a:rPr lang="en-US" sz="2800" dirty="0">
                <a:cs typeface="Calibri"/>
              </a:rPr>
              <a:t>of adults have food allergies</a:t>
            </a:r>
          </a:p>
          <a:p>
            <a:r>
              <a:rPr lang="en-US" sz="2800" dirty="0">
                <a:cs typeface="Calibri"/>
              </a:rPr>
              <a:t>Genetic predisposition</a:t>
            </a:r>
          </a:p>
          <a:p>
            <a:r>
              <a:rPr lang="en-US" sz="2800" dirty="0">
                <a:cs typeface="Calibri"/>
              </a:rPr>
              <a:t>Can occur with any food</a:t>
            </a:r>
          </a:p>
          <a:p>
            <a:r>
              <a:rPr lang="en-US" sz="2800" dirty="0">
                <a:cs typeface="Calibri"/>
              </a:rPr>
              <a:t>Can result in simple urticaria or severe anaphylaxis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cs typeface="Calibri"/>
              </a:rPr>
              <a:t>If allergy results in anaphylaxis, will need an Epi-Pen at home/person</a:t>
            </a:r>
          </a:p>
          <a:p>
            <a:r>
              <a:rPr lang="en-US" sz="2800" dirty="0">
                <a:cs typeface="Calibri"/>
              </a:rPr>
              <a:t>May be hidden in unsuspected foods</a:t>
            </a:r>
          </a:p>
          <a:p>
            <a:pPr marL="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9322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ED763-88FB-423B-963C-90BC98A65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Latex Allergy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F3FC99-1B80-49F3-8330-519B223E1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2189480"/>
            <a:ext cx="10833100" cy="420624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4 - 7% </a:t>
            </a:r>
            <a:r>
              <a:rPr lang="en-US" sz="2800" dirty="0"/>
              <a:t>of general population</a:t>
            </a:r>
          </a:p>
          <a:p>
            <a:r>
              <a:rPr lang="en-US" sz="2800" dirty="0"/>
              <a:t>At-risk populations</a:t>
            </a:r>
          </a:p>
          <a:p>
            <a:r>
              <a:rPr lang="en-US" sz="2800" dirty="0"/>
              <a:t>Powder in latex gloves becomes carrier for latex proteins; Can become airborne and inhaled during removal </a:t>
            </a:r>
          </a:p>
          <a:p>
            <a:r>
              <a:rPr lang="en-US" sz="2800" dirty="0"/>
              <a:t>Common cause of anaphylaxis is during the intraoperative period</a:t>
            </a:r>
          </a:p>
          <a:p>
            <a:pPr marL="0" indent="0">
              <a:buNone/>
            </a:pPr>
            <a:endParaRPr lang="en-US" sz="2800" dirty="0"/>
          </a:p>
          <a:p>
            <a:pPr mar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healthcare workers decrease their exposure to latex?</a:t>
            </a:r>
          </a:p>
          <a:p>
            <a:endParaRPr lang="en-US" sz="2800" dirty="0"/>
          </a:p>
          <a:p>
            <a:pPr marL="0" indent="0">
              <a:buClr>
                <a:srgbClr val="FFFFFF"/>
              </a:buClr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44015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715C3-3BE7-4E06-BD45-C2B745D74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alibri"/>
                <a:cs typeface="Calibri"/>
              </a:rPr>
              <a:t>Rheumatic disorders</a:t>
            </a:r>
          </a:p>
        </p:txBody>
      </p:sp>
    </p:spTree>
    <p:extLst>
      <p:ext uri="{BB962C8B-B14F-4D97-AF65-F5344CB8AC3E}">
        <p14:creationId xmlns:p14="http://schemas.microsoft.com/office/powerpoint/2010/main" val="150092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A62BA-8B00-4A2A-9F0A-9FFC30609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"/>
              </a:rPr>
              <a:t>Rheumatic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EA4FB-475D-4C24-B53F-6D5763375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300" y="2019300"/>
            <a:ext cx="11137900" cy="455452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Calibri"/>
                <a:cs typeface="Calibri"/>
              </a:rPr>
              <a:t>Rheumatic diseases include more than 100 different disorders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Calibri"/>
                <a:cs typeface="Calibri"/>
              </a:rPr>
              <a:t>Three distinct characteristics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Inflammation (redness, swelling and tenderness)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Autoimmunity 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Degeneration and destruction of joints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Calibri"/>
                <a:cs typeface="Calibri"/>
              </a:rPr>
              <a:t>Primarily affect joints, but also muscles, bone, ligament, tendons, cartilage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2800" dirty="0">
                <a:latin typeface="Calibri"/>
                <a:cs typeface="Calibri"/>
              </a:rPr>
              <a:t>Can affect a single joint or multiple joints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FFFF"/>
              </a:buClr>
            </a:pPr>
            <a:r>
              <a:rPr lang="en-US" sz="2800" dirty="0">
                <a:latin typeface="Calibri"/>
                <a:cs typeface="Calibri"/>
              </a:rPr>
              <a:t>Depending on the rheumatic disease, other organs may also be involved</a:t>
            </a:r>
          </a:p>
        </p:txBody>
      </p:sp>
    </p:spTree>
    <p:extLst>
      <p:ext uri="{BB962C8B-B14F-4D97-AF65-F5344CB8AC3E}">
        <p14:creationId xmlns:p14="http://schemas.microsoft.com/office/powerpoint/2010/main" val="86395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C44FC8-FFF2-A075-40FA-D45D1DEA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Rheumatoid arthritis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C68835-91F5-B796-4B7F-6B1F15AE4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75" y="1540587"/>
            <a:ext cx="4851141" cy="373537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679E3-FC04-8BC9-706E-1674B331A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4600" y="2011680"/>
            <a:ext cx="5562600" cy="4562144"/>
          </a:xfrm>
        </p:spPr>
        <p:txBody>
          <a:bodyPr>
            <a:normAutofit/>
          </a:bodyPr>
          <a:lstStyle/>
          <a:p>
            <a:r>
              <a:rPr lang="en-US" sz="2700" dirty="0"/>
              <a:t>Chronic systemic inflammatory disease (autoimmune)</a:t>
            </a:r>
          </a:p>
          <a:p>
            <a:r>
              <a:rPr lang="en-US" sz="2700" dirty="0"/>
              <a:t> Destruction of connective tissue and synovial membrane within the joint</a:t>
            </a:r>
          </a:p>
          <a:p>
            <a:r>
              <a:rPr lang="en-US" sz="2700" dirty="0"/>
              <a:t>Weakens the joint, leading to dislocation and permanent deformity</a:t>
            </a:r>
          </a:p>
          <a:p>
            <a:r>
              <a:rPr lang="en-US" sz="2700" dirty="0"/>
              <a:t>Bilateral and symmetric</a:t>
            </a:r>
          </a:p>
          <a:p>
            <a:r>
              <a:rPr lang="en-US" sz="2700" dirty="0"/>
              <a:t>Typically begins in small joints of hands and feet</a:t>
            </a:r>
          </a:p>
        </p:txBody>
      </p:sp>
    </p:spTree>
    <p:extLst>
      <p:ext uri="{BB962C8B-B14F-4D97-AF65-F5344CB8AC3E}">
        <p14:creationId xmlns:p14="http://schemas.microsoft.com/office/powerpoint/2010/main" val="3106162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433B7-DBF7-DAE5-AEEB-AD46C8CA2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Rheumatoid arthritis: </a:t>
            </a:r>
            <a:br>
              <a:rPr lang="en-US" dirty="0"/>
            </a:br>
            <a:r>
              <a:rPr lang="en-US" dirty="0"/>
              <a:t>clinical manifestations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4048F-C846-4087-4282-9F357864B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Inflammation, tenderness, and stiffness of the joints</a:t>
            </a:r>
          </a:p>
          <a:p>
            <a:r>
              <a:rPr lang="en-US" dirty="0"/>
              <a:t>Moderate to severe pain with morning stiffness lasting longer than 30 minutes</a:t>
            </a:r>
          </a:p>
          <a:p>
            <a:r>
              <a:rPr lang="en-US" dirty="0"/>
              <a:t>Joint deformities, muscle atrophy, and decreased range of motion in the affected joint</a:t>
            </a:r>
          </a:p>
          <a:p>
            <a:r>
              <a:rPr lang="en-US" dirty="0"/>
              <a:t>Low grade fever, fatigue, and weakness</a:t>
            </a:r>
          </a:p>
          <a:p>
            <a:r>
              <a:rPr lang="en-US" dirty="0"/>
              <a:t>Joints are spongy on palpation (filled with fluid)</a:t>
            </a:r>
          </a:p>
          <a:p>
            <a:r>
              <a:rPr lang="en-US" dirty="0"/>
              <a:t>Client may have systemic manifestations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75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E37985-09B8-4F09-93C7-44CB3EDE5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6198"/>
            <a:ext cx="12192000" cy="60056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37007A-F2D4-4AF7-84B3-675FD1E9E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065" y="426199"/>
            <a:ext cx="6747869" cy="6005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14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D7806-915B-40BD-A798-1E501C5C7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641" y="284176"/>
            <a:ext cx="6522720" cy="1508760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Rheumatoid Nodules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7DE43-0398-422F-9802-D2F6A387A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83" y="2082800"/>
            <a:ext cx="6606138" cy="43815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>
                <a:latin typeface="Calibri"/>
                <a:ea typeface="+mn-lt"/>
                <a:cs typeface="+mn-lt"/>
              </a:rPr>
              <a:t>Occur more often in clients with elevated serum rheumatoid factor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Calibri"/>
                <a:ea typeface="+mn-lt"/>
                <a:cs typeface="+mn-lt"/>
              </a:rPr>
              <a:t>Nontender and moveable lump of tissue, often over extensor surfaces like the elbow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Calibri"/>
                <a:ea typeface="+mn-lt"/>
                <a:cs typeface="+mn-lt"/>
              </a:rPr>
              <a:t>Often associated with rapidly progressive and destructive disease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Calibri"/>
                <a:ea typeface="+mn-lt"/>
                <a:cs typeface="+mn-lt"/>
              </a:rPr>
              <a:t>Can be injected with cortisone or surgically removed if very bothersome</a:t>
            </a:r>
            <a:endParaRPr lang="en-US" sz="2800" dirty="0">
              <a:latin typeface="Calibri"/>
            </a:endParaRPr>
          </a:p>
          <a:p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9CAD06-A826-4E71-96F0-6BF66776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6888" y="0"/>
            <a:ext cx="463099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1B3DEB1A-77B2-E1A5-DCE9-02A1D63535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62"/>
          <a:stretch/>
        </p:blipFill>
        <p:spPr>
          <a:xfrm>
            <a:off x="8291164" y="1390993"/>
            <a:ext cx="3374654" cy="19575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8A7BE9-8CCD-488F-8C8D-96EED297C7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032" r="4" b="6532"/>
          <a:stretch/>
        </p:blipFill>
        <p:spPr>
          <a:xfrm>
            <a:off x="8280188" y="3504370"/>
            <a:ext cx="3385630" cy="198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81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EEC31-A367-21E8-4989-1EB50A359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r>
              <a:rPr lang="en-US" dirty="0"/>
              <a:t>Module Learning Objectives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D9276CD-717E-8093-5D7B-18B3F26EF2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3230371"/>
              </p:ext>
            </p:extLst>
          </p:nvPr>
        </p:nvGraphicFramePr>
        <p:xfrm>
          <a:off x="1203325" y="2476595"/>
          <a:ext cx="9783763" cy="3416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39616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44FC8-FFF2-A075-40FA-D45D1DEA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946" y="284176"/>
            <a:ext cx="4212985" cy="1508760"/>
          </a:xfrm>
        </p:spPr>
        <p:txBody>
          <a:bodyPr>
            <a:normAutofit/>
          </a:bodyPr>
          <a:lstStyle/>
          <a:p>
            <a:r>
              <a:rPr lang="en-US" sz="3400" dirty="0"/>
              <a:t>Rheumatoid arthritis: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1679E3-FC04-8BC9-706E-1674B331A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946" y="2202180"/>
            <a:ext cx="3942655" cy="420624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/>
                <a:cs typeface="Calibri"/>
              </a:rPr>
              <a:t>Serum rheumatoid factor (RF) antibody </a:t>
            </a:r>
          </a:p>
          <a:p>
            <a:r>
              <a:rPr lang="en-US" sz="2800" dirty="0">
                <a:latin typeface="Calibri"/>
                <a:cs typeface="Calibri"/>
              </a:rPr>
              <a:t>Erythrocyte sedimentation rate (ESR)</a:t>
            </a:r>
          </a:p>
          <a:p>
            <a:r>
              <a:rPr lang="en-US" sz="2800" dirty="0">
                <a:latin typeface="Calibri"/>
                <a:cs typeface="Calibri"/>
              </a:rPr>
              <a:t>C-reactive protein (CRP)</a:t>
            </a:r>
          </a:p>
          <a:p>
            <a:r>
              <a:rPr lang="en-US" sz="2800" dirty="0">
                <a:latin typeface="Calibri"/>
                <a:cs typeface="Calibri"/>
              </a:rPr>
              <a:t>Radiography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92BD17-FF40-4EE5-AC8E-7AE823BAE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AF9ECD-503B-D623-6DFF-96182FE83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368" y="1358252"/>
            <a:ext cx="6283602" cy="410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131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0074D7-A84E-421E-ABB8-019FD55F5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0" y="284176"/>
            <a:ext cx="5589639" cy="1508760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Rheumatoid Arthritis:</a:t>
            </a:r>
            <a:br>
              <a:rPr lang="en-US" sz="3600" dirty="0"/>
            </a:br>
            <a:r>
              <a:rPr lang="en-US" sz="3600" dirty="0"/>
              <a:t>medical management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EA0673-B34B-D2F7-097C-0B1FD9FE9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92" y="1792936"/>
            <a:ext cx="5295712" cy="369375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3233D-7FE4-4D11-AF18-0E51A09BA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9960" y="2236894"/>
            <a:ext cx="5090578" cy="4206240"/>
          </a:xfrm>
        </p:spPr>
        <p:txBody>
          <a:bodyPr vert="horz" lIns="91440" tIns="45720" rIns="91440" bIns="45720" rtlCol="0">
            <a:normAutofit/>
          </a:bodyPr>
          <a:lstStyle/>
          <a:p>
            <a:pPr lvl="1"/>
            <a:r>
              <a:rPr lang="en-US" sz="2800" dirty="0">
                <a:ea typeface="+mn-lt"/>
                <a:cs typeface="+mn-lt"/>
              </a:rPr>
              <a:t>NSAIDS</a:t>
            </a:r>
            <a:endParaRPr lang="en-US" sz="2800" dirty="0">
              <a:latin typeface="Calibri"/>
              <a:cs typeface="Calibri"/>
            </a:endParaRPr>
          </a:p>
          <a:p>
            <a:pPr lvl="1">
              <a:buClr>
                <a:srgbClr val="FFFFFF"/>
              </a:buClr>
            </a:pPr>
            <a:r>
              <a:rPr lang="en-US" sz="2800" dirty="0">
                <a:latin typeface="Calibri"/>
                <a:cs typeface="Calibri"/>
              </a:rPr>
              <a:t>DMARDS</a:t>
            </a:r>
          </a:p>
          <a:p>
            <a:pPr lvl="1">
              <a:buClr>
                <a:srgbClr val="FFFFFF"/>
              </a:buClr>
            </a:pPr>
            <a:r>
              <a:rPr lang="en-US" sz="2800" dirty="0">
                <a:latin typeface="Calibri"/>
                <a:cs typeface="Calibri"/>
              </a:rPr>
              <a:t>Corticosteroids </a:t>
            </a:r>
          </a:p>
          <a:p>
            <a:pPr lvl="1"/>
            <a:r>
              <a:rPr lang="en-US" sz="2800" dirty="0">
                <a:latin typeface="Calibri"/>
                <a:cs typeface="Calibri"/>
              </a:rPr>
              <a:t>Reconstructive surgery</a:t>
            </a:r>
          </a:p>
          <a:p>
            <a:pPr lvl="1"/>
            <a:r>
              <a:rPr lang="en-US" sz="2800" dirty="0">
                <a:latin typeface="Calibri"/>
                <a:cs typeface="Calibri"/>
              </a:rPr>
              <a:t>Joint arthroplasty</a:t>
            </a:r>
          </a:p>
        </p:txBody>
      </p:sp>
    </p:spTree>
    <p:extLst>
      <p:ext uri="{BB962C8B-B14F-4D97-AF65-F5344CB8AC3E}">
        <p14:creationId xmlns:p14="http://schemas.microsoft.com/office/powerpoint/2010/main" val="538078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C20F-1243-44DE-B918-44FE81D38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263" y="284176"/>
            <a:ext cx="10962798" cy="1508760"/>
          </a:xfrm>
        </p:spPr>
        <p:txBody>
          <a:bodyPr/>
          <a:lstStyle/>
          <a:p>
            <a:pPr algn="ctr"/>
            <a:r>
              <a:rPr lang="en-US" dirty="0">
                <a:cs typeface="Calibri"/>
              </a:rPr>
              <a:t>Rheumatoid Arthritis: pharmacotherapy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7AC0E9-87DC-4A9F-8505-679353EBF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1" y="2133600"/>
            <a:ext cx="10833100" cy="42037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dirty="0">
                <a:latin typeface="Corbel"/>
                <a:ea typeface="Cambria"/>
              </a:rPr>
              <a:t>Nonsteroidal anti-inflammatory drugs (NSAIDs)</a:t>
            </a:r>
            <a:endParaRPr lang="en-US" sz="2800" dirty="0">
              <a:latin typeface="Corbel" panose="020B0503020204020204" pitchFamily="34" charset="0"/>
              <a:ea typeface="Cambria" panose="02040503050406030204" pitchFamily="18" charset="0"/>
            </a:endParaRPr>
          </a:p>
          <a:p>
            <a:r>
              <a:rPr lang="en-US" sz="2800" dirty="0">
                <a:latin typeface="Corbel"/>
                <a:ea typeface="Cambria"/>
              </a:rPr>
              <a:t>Non-biologic DMARD</a:t>
            </a:r>
            <a:r>
              <a:rPr lang="en-US" sz="2800" dirty="0">
                <a:latin typeface="Corbel" panose="020B0503020204020204" pitchFamily="34" charset="0"/>
                <a:ea typeface="Cambria" panose="02040503050406030204" pitchFamily="18" charset="0"/>
              </a:rPr>
              <a:t>: M</a:t>
            </a:r>
            <a:r>
              <a:rPr lang="en-US" sz="2800" dirty="0">
                <a:latin typeface="Corbel"/>
                <a:ea typeface="Cambria"/>
              </a:rPr>
              <a:t>ethotrexate</a:t>
            </a:r>
          </a:p>
          <a:p>
            <a:pPr lvl="0"/>
            <a:r>
              <a:rPr lang="en-US" sz="2800" dirty="0">
                <a:latin typeface="Corbel"/>
                <a:ea typeface="Cambria"/>
              </a:rPr>
              <a:t>Biologic DMARD: Infliximab</a:t>
            </a:r>
          </a:p>
          <a:p>
            <a:pPr lvl="0"/>
            <a:endParaRPr lang="en-US" sz="2800" dirty="0">
              <a:latin typeface="Corbel"/>
              <a:ea typeface="Cambria"/>
            </a:endParaRPr>
          </a:p>
          <a:p>
            <a:pPr marL="0" lvl="0" indent="0" algn="ctr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/>
                <a:ea typeface="Cambria"/>
              </a:rPr>
              <a:t>Describe pharmacotherapy education the nurse should provide to the client with rheumatoid arthritis. </a:t>
            </a:r>
          </a:p>
        </p:txBody>
      </p:sp>
    </p:spTree>
    <p:extLst>
      <p:ext uri="{BB962C8B-B14F-4D97-AF65-F5344CB8AC3E}">
        <p14:creationId xmlns:p14="http://schemas.microsoft.com/office/powerpoint/2010/main" val="36953432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63059-D5B2-F4BA-A1E8-9080B19FE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" y="284175"/>
            <a:ext cx="11607799" cy="150876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Rheumatoid Arthritis: nursing management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498D0F-EC65-2953-9F97-9D50572CA36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4000" y="2082801"/>
          <a:ext cx="11607799" cy="4491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482366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717FC01-B5FB-8629-D00E-06AA38E4F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Systemic lupus erythematosus</a:t>
            </a:r>
          </a:p>
        </p:txBody>
      </p:sp>
    </p:spTree>
    <p:extLst>
      <p:ext uri="{BB962C8B-B14F-4D97-AF65-F5344CB8AC3E}">
        <p14:creationId xmlns:p14="http://schemas.microsoft.com/office/powerpoint/2010/main" val="2195094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6EE872-9746-40AC-978C-D13BF9B9D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838646"/>
            <a:ext cx="4216400" cy="5180709"/>
          </a:xfrm>
        </p:spPr>
        <p:txBody>
          <a:bodyPr>
            <a:normAutofit/>
          </a:bodyPr>
          <a:lstStyle/>
          <a:p>
            <a:pPr algn="ctr"/>
            <a:r>
              <a:rPr lang="en-US" sz="3800" dirty="0"/>
              <a:t>Systemic Lupus Erythematosus</a:t>
            </a:r>
            <a:br>
              <a:rPr lang="en-US" sz="3800" dirty="0"/>
            </a:br>
            <a:r>
              <a:rPr lang="en-US" sz="3800" dirty="0"/>
              <a:t>(</a:t>
            </a:r>
            <a:r>
              <a:rPr lang="en-US" sz="3800" dirty="0" err="1"/>
              <a:t>Sle</a:t>
            </a:r>
            <a:r>
              <a:rPr lang="en-US" sz="3800" dirty="0"/>
              <a:t>)</a:t>
            </a: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38AF7-A9A9-4FE1-928A-D0BE1B50D1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8296" y="304800"/>
            <a:ext cx="7029704" cy="6553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Chronic, progressive, systemic inflammatory disease that can cause failure of major organs and body systems </a:t>
            </a:r>
          </a:p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Exaggerated production of autoantibodies that attack many sites in the body</a:t>
            </a:r>
          </a:p>
          <a:p>
            <a:r>
              <a:rPr lang="pt-BR" sz="2600" dirty="0">
                <a:solidFill>
                  <a:schemeClr val="tx2"/>
                </a:solidFill>
                <a:ea typeface="Cambria"/>
              </a:rPr>
              <a:t>Immunologic, hormonal, and environmental factors</a:t>
            </a:r>
          </a:p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&gt; 80% of clients with lupus are female</a:t>
            </a:r>
          </a:p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3 times more common in African Americans than Caucasians</a:t>
            </a:r>
          </a:p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Varies in severity and progression</a:t>
            </a:r>
          </a:p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Periods of exacerbations and remissions </a:t>
            </a:r>
          </a:p>
          <a:p>
            <a:r>
              <a:rPr lang="en-US" sz="2600" dirty="0">
                <a:solidFill>
                  <a:schemeClr val="tx2"/>
                </a:solidFill>
                <a:ea typeface="Cambria"/>
              </a:rPr>
              <a:t>No cure</a:t>
            </a:r>
          </a:p>
          <a:p>
            <a:endParaRPr lang="en-US" sz="17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983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ED6845-1E57-E4E3-CCD4-3406852E8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838646"/>
            <a:ext cx="4318000" cy="5180709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Sle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clinical manifestations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DB878B-2A89-B5EC-6DA9-76BF78E45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0" y="381000"/>
            <a:ext cx="6756400" cy="6083300"/>
          </a:xfrm>
        </p:spPr>
        <p:txBody>
          <a:bodyPr anchor="ctr">
            <a:normAutofit/>
          </a:bodyPr>
          <a:lstStyle/>
          <a:p>
            <a:r>
              <a:rPr lang="en-US" sz="2800" dirty="0">
                <a:solidFill>
                  <a:schemeClr val="tx2"/>
                </a:solidFill>
              </a:rPr>
              <a:t>Clinical manifestations caused by inflammation due to autoantibody attack</a:t>
            </a:r>
          </a:p>
          <a:p>
            <a:r>
              <a:rPr lang="en-US" sz="2800" dirty="0">
                <a:solidFill>
                  <a:schemeClr val="tx2"/>
                </a:solidFill>
              </a:rPr>
              <a:t>Systemic </a:t>
            </a:r>
          </a:p>
          <a:p>
            <a:r>
              <a:rPr lang="en-US" sz="2800" dirty="0">
                <a:solidFill>
                  <a:schemeClr val="tx2"/>
                </a:solidFill>
              </a:rPr>
              <a:t>Musculoskeletal </a:t>
            </a:r>
          </a:p>
          <a:p>
            <a:r>
              <a:rPr lang="en-US" sz="2800" dirty="0">
                <a:solidFill>
                  <a:schemeClr val="tx2"/>
                </a:solidFill>
              </a:rPr>
              <a:t>Cutaneous</a:t>
            </a:r>
          </a:p>
          <a:p>
            <a:r>
              <a:rPr lang="en-US" sz="2800" dirty="0">
                <a:solidFill>
                  <a:schemeClr val="tx2"/>
                </a:solidFill>
              </a:rPr>
              <a:t>Cardiovascular</a:t>
            </a:r>
          </a:p>
          <a:p>
            <a:r>
              <a:rPr lang="en-US" sz="2800" dirty="0">
                <a:solidFill>
                  <a:schemeClr val="tx2"/>
                </a:solidFill>
              </a:rPr>
              <a:t>Renal</a:t>
            </a:r>
          </a:p>
          <a:p>
            <a:pPr lvl="1"/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Nephritis is the most common cause of increased mortality in SLE</a:t>
            </a:r>
          </a:p>
          <a:p>
            <a:r>
              <a:rPr lang="en-US" sz="2800" dirty="0">
                <a:solidFill>
                  <a:schemeClr val="tx2"/>
                </a:solidFill>
              </a:rPr>
              <a:t>Neurological</a:t>
            </a:r>
          </a:p>
          <a:p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1179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887C618-E770-4DC3-AA81-A9C9113EB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25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80FE0D-ABF5-4154-9553-3B6F88144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E718241-DA16-A8EF-7F2B-61B63AEB0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914908"/>
            <a:ext cx="5130799" cy="502818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C6D57F1-1477-40FC-B3CC-41B365BD7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C8C9BF-401A-030A-FE85-2CC2283DCB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321" y="1376680"/>
            <a:ext cx="5130799" cy="41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864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AB79E-0337-BCA5-81D1-0C493F331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ea typeface="+mj-lt"/>
                <a:cs typeface="+mj-lt"/>
              </a:rPr>
              <a:t>Sle</a:t>
            </a:r>
            <a:r>
              <a:rPr lang="en-US" dirty="0">
                <a:ea typeface="+mj-lt"/>
                <a:cs typeface="+mj-lt"/>
              </a:rPr>
              <a:t>: diagnostics</a:t>
            </a:r>
            <a:endParaRPr lang="en-US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C2712F00-E038-4750-F678-05DE67585B26}"/>
              </a:ext>
            </a:extLst>
          </p:cNvPr>
          <p:cNvGraphicFramePr/>
          <p:nvPr/>
        </p:nvGraphicFramePr>
        <p:xfrm>
          <a:off x="520700" y="2057399"/>
          <a:ext cx="9784080" cy="4516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00541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65E65-F756-4AC0-9F9E-43F24A9A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48" y="284176"/>
            <a:ext cx="10301151" cy="1508760"/>
          </a:xfrm>
        </p:spPr>
        <p:txBody>
          <a:bodyPr/>
          <a:lstStyle/>
          <a:p>
            <a:pPr algn="ctr"/>
            <a:r>
              <a:rPr lang="en-US" dirty="0" err="1">
                <a:cs typeface="Calibri"/>
              </a:rPr>
              <a:t>Sle</a:t>
            </a:r>
            <a:r>
              <a:rPr lang="en-US" dirty="0">
                <a:cs typeface="Calibri"/>
              </a:rPr>
              <a:t>: medical management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FA4379F-A89A-4430-BFD6-7D246C673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955800"/>
            <a:ext cx="11112500" cy="4800599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Clr>
                <a:srgbClr val="FFFFFF"/>
              </a:buClr>
            </a:pPr>
            <a:r>
              <a:rPr lang="en-US" sz="3000" dirty="0">
                <a:latin typeface="Calibri"/>
                <a:ea typeface="+mn-lt"/>
                <a:cs typeface="+mn-lt"/>
              </a:rPr>
              <a:t>Goals of medical management:</a:t>
            </a:r>
          </a:p>
          <a:p>
            <a:pPr lvl="1">
              <a:buClr>
                <a:srgbClr val="FFFFFF"/>
              </a:buClr>
            </a:pPr>
            <a:r>
              <a:rPr lang="en-US" sz="2600" dirty="0">
                <a:latin typeface="Calibri"/>
                <a:ea typeface="+mn-lt"/>
                <a:cs typeface="+mn-lt"/>
              </a:rPr>
              <a:t>Symptom control</a:t>
            </a:r>
          </a:p>
          <a:p>
            <a:pPr lvl="1">
              <a:buClr>
                <a:srgbClr val="FFFFFF"/>
              </a:buClr>
            </a:pPr>
            <a:r>
              <a:rPr lang="en-US" sz="2600" dirty="0">
                <a:latin typeface="Calibri"/>
                <a:ea typeface="+mn-lt"/>
                <a:cs typeface="+mn-lt"/>
              </a:rPr>
              <a:t>Prevention of further organ damage</a:t>
            </a:r>
          </a:p>
          <a:p>
            <a:pPr>
              <a:buClr>
                <a:srgbClr val="FFFFFF"/>
              </a:buClr>
            </a:pPr>
            <a:r>
              <a:rPr lang="en-US" sz="3000" dirty="0">
                <a:latin typeface="Calibri"/>
              </a:rPr>
              <a:t>Pharmacotherapy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NSAIDs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ea typeface="+mn-lt"/>
                <a:cs typeface="Calibri" panose="020F0502020204030204" pitchFamily="34" charset="0"/>
              </a:rPr>
              <a:t>Corticosteroids</a:t>
            </a:r>
          </a:p>
          <a:p>
            <a:pPr lvl="1">
              <a:buClr>
                <a:srgbClr val="FFFFFF"/>
              </a:buClr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Biologic DMARDs</a:t>
            </a:r>
          </a:p>
          <a:p>
            <a:pPr lvl="1">
              <a:buClr>
                <a:srgbClr val="FFFFFF"/>
              </a:buClr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Non-biologic DMARDs</a:t>
            </a:r>
          </a:p>
          <a:p>
            <a:pPr lvl="1"/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Antimalarials</a:t>
            </a:r>
            <a:endParaRPr lang="en-US" sz="2600" dirty="0"/>
          </a:p>
          <a:p>
            <a:pPr marL="0" indent="0" algn="ctr">
              <a:buNone/>
            </a:pPr>
            <a:r>
              <a:rPr lang="en-US" sz="35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pharmacotherapy education the nurse should provide to the client with SLE.</a:t>
            </a:r>
          </a:p>
          <a:p>
            <a:pPr marL="0" indent="0">
              <a:buNone/>
            </a:pPr>
            <a:endParaRPr lang="en-US" sz="3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82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8CB449-F3E5-E464-D7B2-0D5DFD7A7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Allergic disorders</a:t>
            </a:r>
          </a:p>
        </p:txBody>
      </p:sp>
    </p:spTree>
    <p:extLst>
      <p:ext uri="{BB962C8B-B14F-4D97-AF65-F5344CB8AC3E}">
        <p14:creationId xmlns:p14="http://schemas.microsoft.com/office/powerpoint/2010/main" val="42307100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6D73204-481B-BD82-9864-596615B5B0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Sle</a:t>
            </a:r>
            <a:r>
              <a:rPr lang="en-US" dirty="0"/>
              <a:t>: nursing management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04030573-FEF6-5656-8AC4-2EC8CF3ED5B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6550" y="2044700"/>
          <a:ext cx="11518899" cy="4656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63398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15ADCA8-7CFA-8297-5DFF-03B954DD0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gout</a:t>
            </a:r>
          </a:p>
        </p:txBody>
      </p:sp>
    </p:spTree>
    <p:extLst>
      <p:ext uri="{BB962C8B-B14F-4D97-AF65-F5344CB8AC3E}">
        <p14:creationId xmlns:p14="http://schemas.microsoft.com/office/powerpoint/2010/main" val="1941609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29AB8E-FD23-4C55-A537-D73BC9593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254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4DF054-CB78-4AEE-8DE2-CAC0135D0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910" y="176109"/>
            <a:ext cx="6059524" cy="1645919"/>
          </a:xfrm>
          <a:prstGeom prst="rect">
            <a:avLst/>
          </a:prstGeom>
          <a:solidFill>
            <a:schemeClr val="tx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91A914-D808-43F8-862F-149EA01BC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9961" y="284176"/>
            <a:ext cx="50949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cs typeface="Calibri"/>
              </a:rPr>
              <a:t>Gout</a:t>
            </a:r>
          </a:p>
        </p:txBody>
      </p:sp>
      <p:pic>
        <p:nvPicPr>
          <p:cNvPr id="5" name="Picture 4" descr="A close-up of a foot&#10;&#10;Description automatically generated">
            <a:extLst>
              <a:ext uri="{FF2B5EF4-FFF2-40B4-BE49-F238E27FC236}">
                <a16:creationId xmlns:a16="http://schemas.microsoft.com/office/drawing/2014/main" id="{76B2D739-E312-ADEC-E8CF-09265829E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75" y="1589099"/>
            <a:ext cx="4851141" cy="363835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4C20E-D05D-402E-AB91-1BE0B6CBC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4363" y="2011680"/>
            <a:ext cx="5090578" cy="42062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800" dirty="0">
                <a:cs typeface="Calibri"/>
              </a:rPr>
              <a:t>Most common form of intermittent inflammatory arthritis </a:t>
            </a:r>
          </a:p>
          <a:p>
            <a:r>
              <a:rPr lang="en-US" sz="2800" dirty="0">
                <a:cs typeface="Calibri"/>
              </a:rPr>
              <a:t>Hyperuricemia occurs, causing uric acid crystals to deposit in joints and body tissues</a:t>
            </a:r>
          </a:p>
          <a:p>
            <a:r>
              <a:rPr lang="en-US" sz="2800" dirty="0">
                <a:cs typeface="Calibri"/>
              </a:rPr>
              <a:t>Uric acid results from the breakdown of purines in cells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631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1A914-D808-43F8-862F-149EA01BC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"/>
              </a:rPr>
              <a:t>Gout: risk factors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4C20E-D05D-402E-AB91-1BE0B6CBCD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7400" y="2011680"/>
            <a:ext cx="5058524" cy="445262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lr>
                <a:srgbClr val="FFFFFF"/>
              </a:buClr>
            </a:pPr>
            <a:r>
              <a:rPr lang="en-US" sz="2800" dirty="0">
                <a:latin typeface="Calibri"/>
                <a:cs typeface="Calibri"/>
              </a:rPr>
              <a:t>Increasing age</a:t>
            </a:r>
          </a:p>
          <a:p>
            <a:pPr>
              <a:buClr>
                <a:srgbClr val="FFFFFF"/>
              </a:buClr>
            </a:pPr>
            <a:r>
              <a:rPr lang="en-US" sz="2800" dirty="0">
                <a:latin typeface="Calibri"/>
                <a:cs typeface="Calibri"/>
              </a:rPr>
              <a:t>Males are mainly affected until women reach menopause</a:t>
            </a:r>
          </a:p>
          <a:p>
            <a:pPr lvl="1">
              <a:buClr>
                <a:srgbClr val="FFFFFF"/>
              </a:buClr>
            </a:pPr>
            <a:r>
              <a:rPr lang="en-US" sz="2800" dirty="0">
                <a:latin typeface="Calibri"/>
                <a:cs typeface="Calibri"/>
              </a:rPr>
              <a:t>Estrogen is protective against gout before menopause</a:t>
            </a:r>
          </a:p>
          <a:p>
            <a:r>
              <a:rPr lang="en-US" sz="2800" dirty="0">
                <a:latin typeface="Calibri"/>
                <a:cs typeface="Calibri"/>
              </a:rPr>
              <a:t>High BMI</a:t>
            </a:r>
          </a:p>
          <a:p>
            <a:r>
              <a:rPr lang="en-US" sz="2800" dirty="0">
                <a:latin typeface="Calibri"/>
                <a:cs typeface="Calibri"/>
              </a:rPr>
              <a:t>Genetic predisposition</a:t>
            </a:r>
          </a:p>
          <a:p>
            <a:r>
              <a:rPr lang="en-US" sz="2800" dirty="0">
                <a:latin typeface="Calibri"/>
                <a:cs typeface="Calibri"/>
              </a:rPr>
              <a:t>High intake of purine rich foods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84720B-4520-6C4D-DD3E-6E2228276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3791" y="2011680"/>
            <a:ext cx="5377409" cy="4452620"/>
          </a:xfrm>
        </p:spPr>
        <p:txBody>
          <a:bodyPr>
            <a:normAutofit/>
          </a:bodyPr>
          <a:lstStyle/>
          <a:p>
            <a:r>
              <a:rPr lang="en-US" sz="2800" dirty="0"/>
              <a:t>Alcohol ingestion </a:t>
            </a:r>
          </a:p>
          <a:p>
            <a:r>
              <a:rPr lang="en-US" sz="2800" dirty="0"/>
              <a:t>Chronic renal failure</a:t>
            </a:r>
          </a:p>
          <a:p>
            <a:r>
              <a:rPr lang="en-US" sz="2800" dirty="0"/>
              <a:t>Medications</a:t>
            </a:r>
          </a:p>
          <a:p>
            <a:pPr lvl="1"/>
            <a:r>
              <a:rPr lang="en-US" sz="2800" dirty="0"/>
              <a:t>Thiazide diuretics</a:t>
            </a:r>
          </a:p>
          <a:p>
            <a:pPr lvl="1"/>
            <a:r>
              <a:rPr lang="en-US" sz="2800" dirty="0"/>
              <a:t>Salicylates</a:t>
            </a:r>
          </a:p>
          <a:p>
            <a:pPr lvl="1"/>
            <a:r>
              <a:rPr lang="en-US" sz="2800" dirty="0"/>
              <a:t>Ethambutol</a:t>
            </a:r>
          </a:p>
          <a:p>
            <a:pPr lvl="1"/>
            <a:r>
              <a:rPr lang="en-US" sz="2800" dirty="0"/>
              <a:t>Nicotinic acid (niacin)</a:t>
            </a:r>
          </a:p>
          <a:p>
            <a:pPr lvl="1"/>
            <a:r>
              <a:rPr lang="en-US" sz="2800" dirty="0"/>
              <a:t>Cyclosporine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1079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5DF92-EDB9-4755-84C5-0689C7961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800" y="284176"/>
            <a:ext cx="4230913" cy="1508760"/>
          </a:xfrm>
        </p:spPr>
        <p:txBody>
          <a:bodyPr>
            <a:normAutofit/>
          </a:bodyPr>
          <a:lstStyle/>
          <a:p>
            <a:r>
              <a:rPr lang="en-US" dirty="0"/>
              <a:t>Gout: clinical manifestations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AC72A4-F360-4D6F-9E5D-5B95037DF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900" y="2011680"/>
            <a:ext cx="4406220" cy="469392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600" dirty="0">
                <a:latin typeface="Calibri"/>
                <a:cs typeface="Calibri"/>
              </a:rPr>
              <a:t>Severe pain, redness, warmth, edema of affected joint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Most common in big toe joint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Very painful when the swollen joint is touched or moved</a:t>
            </a:r>
          </a:p>
          <a:p>
            <a:pPr lvl="1"/>
            <a:r>
              <a:rPr lang="en-US" sz="2400" dirty="0">
                <a:latin typeface="Calibri"/>
                <a:cs typeface="Calibri"/>
              </a:rPr>
              <a:t>Appearance of tophi in soft tissues (chronic gout)</a:t>
            </a:r>
          </a:p>
          <a:p>
            <a:r>
              <a:rPr lang="en-US" sz="2600" dirty="0">
                <a:latin typeface="Calibri"/>
                <a:cs typeface="Calibri"/>
              </a:rPr>
              <a:t>Most attacks will subside over 3-10 days with treatment</a:t>
            </a:r>
          </a:p>
          <a:p>
            <a:r>
              <a:rPr lang="en-US" sz="2600" dirty="0">
                <a:latin typeface="Calibri"/>
                <a:cs typeface="Calibri"/>
              </a:rPr>
              <a:t>Attacks come and go, but result in gradual joint damage</a:t>
            </a:r>
          </a:p>
          <a:p>
            <a:pPr lvl="1"/>
            <a:endParaRPr lang="en-US" sz="1700" dirty="0"/>
          </a:p>
          <a:p>
            <a:endParaRPr lang="en-US" sz="1700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EC63F93-AD1B-40F0-9037-FBDCEF7875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43120" y="0"/>
            <a:ext cx="754888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539C17-484C-4B3C-A066-0D4D1E39A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283" y="0"/>
            <a:ext cx="7284717" cy="394895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9B1AD0-8CED-B113-F66F-78DC535B6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9671" y="321733"/>
            <a:ext cx="4979940" cy="332411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B1909E5-976F-4626-A9FD-0819530EF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284" y="4109826"/>
            <a:ext cx="4016442" cy="27481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C83A18-EFF2-2A14-6853-142745041A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3718" y="4445000"/>
            <a:ext cx="2889995" cy="210969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DFC22D35-C042-4D52-AAD1-DED2ACF4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99034" y="4109826"/>
            <a:ext cx="3092966" cy="27481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DB9039-1A43-A53A-44ED-0E30387BDB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3702" y="4445000"/>
            <a:ext cx="2293149" cy="210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3892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277B1-579F-4F56-8E9C-145FDEFB1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cs typeface="Calibri"/>
              </a:rPr>
              <a:t>Gout: Pharmacotherapy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4B660-1F3B-415A-86E6-AB866B337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8000" y="1997833"/>
            <a:ext cx="10223500" cy="457599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800" dirty="0">
                <a:solidFill>
                  <a:srgbClr val="FFFFFF"/>
                </a:solidFill>
                <a:cs typeface="Calibri"/>
              </a:rPr>
              <a:t>Medications are divided into 2 categories: preventive or treatment</a:t>
            </a:r>
          </a:p>
          <a:p>
            <a:pPr fontAlgn="base"/>
            <a:r>
              <a:rPr lang="en-US" sz="2800" dirty="0">
                <a:solidFill>
                  <a:srgbClr val="FFFFFF"/>
                </a:solidFill>
                <a:cs typeface="Calibri"/>
              </a:rPr>
              <a:t>Preventive</a:t>
            </a:r>
          </a:p>
          <a:p>
            <a:pPr lvl="1" fontAlgn="base"/>
            <a:r>
              <a:rPr lang="en-US" sz="2600" dirty="0">
                <a:solidFill>
                  <a:srgbClr val="FFFFFF"/>
                </a:solidFill>
                <a:cs typeface="Calibri"/>
              </a:rPr>
              <a:t>Allopurinol</a:t>
            </a:r>
          </a:p>
          <a:p>
            <a:pPr fontAlgn="base"/>
            <a:r>
              <a:rPr lang="en-US" sz="2800" dirty="0">
                <a:solidFill>
                  <a:srgbClr val="FFFFFF"/>
                </a:solidFill>
                <a:cs typeface="Calibri"/>
              </a:rPr>
              <a:t>Treatment</a:t>
            </a:r>
          </a:p>
          <a:p>
            <a:pPr lvl="1" fontAlgn="base"/>
            <a:r>
              <a:rPr lang="en-US" sz="2600" dirty="0">
                <a:solidFill>
                  <a:srgbClr val="FFFFFF"/>
                </a:solidFill>
                <a:cs typeface="Calibri"/>
              </a:rPr>
              <a:t>NSAIDs</a:t>
            </a:r>
          </a:p>
          <a:p>
            <a:pPr lvl="1">
              <a:buClr>
                <a:srgbClr val="FFFFFF"/>
              </a:buClr>
            </a:pPr>
            <a:r>
              <a:rPr lang="en-US" sz="2600" dirty="0">
                <a:solidFill>
                  <a:srgbClr val="FFFFFF"/>
                </a:solidFill>
                <a:cs typeface="Calibri"/>
              </a:rPr>
              <a:t>Colchicine </a:t>
            </a:r>
            <a:endParaRPr lang="en-US" sz="2600" dirty="0">
              <a:ea typeface="+mn-lt"/>
              <a:cs typeface="Calibri"/>
            </a:endParaRPr>
          </a:p>
          <a:p>
            <a:pPr lvl="1">
              <a:buClr>
                <a:srgbClr val="FFFFFF"/>
              </a:buClr>
            </a:pPr>
            <a:r>
              <a:rPr lang="en-US" sz="2600" dirty="0">
                <a:solidFill>
                  <a:srgbClr val="FFFFFF"/>
                </a:solidFill>
                <a:cs typeface="Calibri"/>
              </a:rPr>
              <a:t>Corticosteroids</a:t>
            </a:r>
          </a:p>
          <a:p>
            <a:pPr lvl="1" fontAlgn="base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0" indent="0" algn="ctr" fontAlgn="base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medication education should the nurse provide regarding pharmacotherapy for gout?</a:t>
            </a:r>
          </a:p>
        </p:txBody>
      </p:sp>
    </p:spTree>
    <p:extLst>
      <p:ext uri="{BB962C8B-B14F-4D97-AF65-F5344CB8AC3E}">
        <p14:creationId xmlns:p14="http://schemas.microsoft.com/office/powerpoint/2010/main" val="14357967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DA88C3-87C6-4B14-82CC-F70F0DC23C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5F6EFD-E6D8-D59A-B328-9C539B8E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" y="279400"/>
            <a:ext cx="4241800" cy="1513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GOUT: nursing management and education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661F3A5-A0FC-4F40-4EDE-0E43F0EA3A5D}"/>
              </a:ext>
            </a:extLst>
          </p:cNvPr>
          <p:cNvSpPr>
            <a:spLocks noGrp="1"/>
          </p:cNvSpPr>
          <p:nvPr/>
        </p:nvSpPr>
        <p:spPr>
          <a:xfrm>
            <a:off x="330200" y="2011679"/>
            <a:ext cx="3980755" cy="4670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tx1"/>
              </a:buClr>
              <a:buFont typeface="Wingdings" pitchFamily="2" charset="2"/>
              <a:buChar char="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14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00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86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9728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46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71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29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06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tx1"/>
              </a:buClr>
              <a:buFont typeface="Wingdings" pitchFamily="2" charset="2"/>
              <a:buChar char="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  <a:hlinkClick r:id="rId3"/>
              </a:rPr>
              <a:t>Low-purine diet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Limit intake of ETOH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Avoid starvation diets, aspirin, and diuretics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Limit physical or emotional stress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Increase fluid intake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Maintain normal body weight</a:t>
            </a:r>
          </a:p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prstClr val="white"/>
              </a:buClr>
              <a:buSzTx/>
              <a:buFont typeface="Wingdings" pitchFamily="2" charset="2"/>
              <a:buChar char="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792BD17-FF40-4EE5-AC8E-7AE823BAE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4F341C-ECCC-33D8-3268-CE0DBFA0B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368" y="1350398"/>
            <a:ext cx="6283602" cy="411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1149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804C89B-2437-172C-548D-F3B4CF51A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fibromyalgia</a:t>
            </a:r>
          </a:p>
        </p:txBody>
      </p:sp>
    </p:spTree>
    <p:extLst>
      <p:ext uri="{BB962C8B-B14F-4D97-AF65-F5344CB8AC3E}">
        <p14:creationId xmlns:p14="http://schemas.microsoft.com/office/powerpoint/2010/main" val="36324935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E781D-A57E-346B-9B71-8CB90934A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Fibromyalgia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F89BB-FEC5-9CE8-717C-3B434FF33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247900"/>
            <a:ext cx="11036300" cy="4325924"/>
          </a:xfrm>
        </p:spPr>
        <p:txBody>
          <a:bodyPr>
            <a:normAutofit/>
          </a:bodyPr>
          <a:lstStyle/>
          <a:p>
            <a:r>
              <a:rPr lang="en-US" sz="2800" dirty="0"/>
              <a:t>Chronic disorder that causes extensive musculoskeletal pain, fatigue, and sleep, cognitive, and mood problems. </a:t>
            </a:r>
          </a:p>
          <a:p>
            <a:r>
              <a:rPr lang="en-US" sz="2800" dirty="0"/>
              <a:t>Pain sensations are increased related to altered brain and spinal cord interpretation of painful and non-painful signals.</a:t>
            </a:r>
          </a:p>
          <a:p>
            <a:r>
              <a:rPr lang="en-US" sz="2800" dirty="0"/>
              <a:t>Symptoms usually appear after a traumatic event, such as surgery, infection, or considerable psychological stress. </a:t>
            </a:r>
          </a:p>
          <a:p>
            <a:r>
              <a:rPr lang="en-US" sz="2800" dirty="0"/>
              <a:t>Tension headaches, temporomandibular joint (TMJ) issues, irritable bowel syndrome, anxiety, and depression are common manifestations</a:t>
            </a:r>
          </a:p>
          <a:p>
            <a:r>
              <a:rPr lang="en-US" sz="2800" dirty="0"/>
              <a:t>More common in women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734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6E37985-09B8-4F09-93C7-44CB3EDE52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6198"/>
            <a:ext cx="12192000" cy="600560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935E3F-B8BD-4EB5-6919-B92DCDC43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0" y="426198"/>
            <a:ext cx="5987302" cy="598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0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39FD1D-2AA2-3A89-C948-55F047286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Types of hypersensitivity reactions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79CED3-2EA1-DA75-917F-B2C18785C5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955801"/>
            <a:ext cx="7456961" cy="479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719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6D86F0-98E0-4468-9315-41BF7B0F2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9CD5BE-8401-D3B3-544D-32A8B4BBC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00" y="838646"/>
            <a:ext cx="4015061" cy="5180709"/>
          </a:xfrm>
        </p:spPr>
        <p:txBody>
          <a:bodyPr>
            <a:normAutofit/>
          </a:bodyPr>
          <a:lstStyle/>
          <a:p>
            <a:r>
              <a:rPr lang="en-US" dirty="0"/>
              <a:t>Fibromyalgia: Diagnostics </a:t>
            </a:r>
            <a:br>
              <a:rPr lang="en-US" dirty="0"/>
            </a:br>
            <a:r>
              <a:rPr lang="en-US" dirty="0"/>
              <a:t>and medical management</a:t>
            </a: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E957058-57AD-46A9-BAE9-7145CB3504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5" y="-2"/>
            <a:ext cx="7537703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5BC31B-DBC2-3D7E-C843-40CCE3F94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100" y="292100"/>
            <a:ext cx="6667501" cy="6324599"/>
          </a:xfrm>
        </p:spPr>
        <p:txBody>
          <a:bodyPr anchor="ctr">
            <a:normAutofit fontScale="85000" lnSpcReduction="20000"/>
          </a:bodyPr>
          <a:lstStyle/>
          <a:p>
            <a:endParaRPr lang="en-US" sz="200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r>
              <a:rPr lang="en-US" sz="3300" dirty="0">
                <a:solidFill>
                  <a:schemeClr val="tx2"/>
                </a:solidFill>
              </a:rPr>
              <a:t>No specific tests for fibromyalgia</a:t>
            </a:r>
          </a:p>
          <a:p>
            <a:r>
              <a:rPr lang="en-US" sz="3300" dirty="0">
                <a:solidFill>
                  <a:schemeClr val="tx2"/>
                </a:solidFill>
              </a:rPr>
              <a:t>H&amp;P</a:t>
            </a:r>
          </a:p>
          <a:p>
            <a:r>
              <a:rPr lang="en-US" sz="3300" dirty="0">
                <a:solidFill>
                  <a:schemeClr val="tx2"/>
                </a:solidFill>
              </a:rPr>
              <a:t>Often diagnosed through a “process of elimination.”</a:t>
            </a:r>
          </a:p>
          <a:p>
            <a:r>
              <a:rPr lang="en-US" sz="3300" dirty="0">
                <a:solidFill>
                  <a:schemeClr val="tx2"/>
                </a:solidFill>
              </a:rPr>
              <a:t>Medical treatment is aimed at reducing symptoms.</a:t>
            </a:r>
          </a:p>
          <a:p>
            <a:r>
              <a:rPr lang="en-US" sz="3300" dirty="0">
                <a:solidFill>
                  <a:schemeClr val="tx2"/>
                </a:solidFill>
              </a:rPr>
              <a:t>Pharmacotherapy</a:t>
            </a:r>
          </a:p>
          <a:p>
            <a:pPr lvl="1"/>
            <a:r>
              <a:rPr lang="en-US" sz="3200" dirty="0">
                <a:solidFill>
                  <a:schemeClr val="tx2"/>
                </a:solidFill>
              </a:rPr>
              <a:t>NSAIDs</a:t>
            </a:r>
          </a:p>
          <a:p>
            <a:pPr lvl="1"/>
            <a:r>
              <a:rPr lang="en-US" sz="3200" dirty="0">
                <a:solidFill>
                  <a:schemeClr val="tx2"/>
                </a:solidFill>
              </a:rPr>
              <a:t>SNRIs</a:t>
            </a:r>
          </a:p>
          <a:p>
            <a:pPr lvl="1"/>
            <a:r>
              <a:rPr lang="en-US" sz="3200" dirty="0">
                <a:solidFill>
                  <a:schemeClr val="tx2"/>
                </a:solidFill>
              </a:rPr>
              <a:t>GABA analogs</a:t>
            </a:r>
          </a:p>
          <a:p>
            <a:pPr lvl="1"/>
            <a:r>
              <a:rPr lang="en-US" sz="3200" dirty="0">
                <a:solidFill>
                  <a:schemeClr val="tx2"/>
                </a:solidFill>
              </a:rPr>
              <a:t>TCAs or zolpidem</a:t>
            </a:r>
          </a:p>
          <a:p>
            <a:r>
              <a:rPr lang="en-US" sz="3300" dirty="0">
                <a:solidFill>
                  <a:schemeClr val="tx2"/>
                </a:solidFill>
              </a:rPr>
              <a:t>Exercise, activity, PT/OT</a:t>
            </a:r>
          </a:p>
          <a:p>
            <a:r>
              <a:rPr lang="en-US" sz="3300" dirty="0">
                <a:solidFill>
                  <a:schemeClr val="tx2"/>
                </a:solidFill>
              </a:rPr>
              <a:t>Sleep hygiene</a:t>
            </a:r>
          </a:p>
          <a:p>
            <a:endParaRPr lang="en-US" sz="200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  <a:p>
            <a:endParaRPr lang="en-US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0539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F57A7-31B1-4EC6-9643-AA418663F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>
                <a:cs typeface="Calibri"/>
              </a:rPr>
              <a:t>Fibromyalgia: nursing </a:t>
            </a:r>
            <a:br>
              <a:rPr lang="en-US" dirty="0">
                <a:cs typeface="Calibri"/>
              </a:rPr>
            </a:br>
            <a:r>
              <a:rPr lang="en-US" dirty="0">
                <a:cs typeface="Calibri"/>
              </a:rPr>
              <a:t>management and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00FF6-43D1-4588-AC8C-DBA128530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288" y="1955800"/>
            <a:ext cx="11340548" cy="47431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600" dirty="0"/>
              <a:t>Assess/monitor pain, fatigue, mobility</a:t>
            </a:r>
          </a:p>
          <a:p>
            <a:r>
              <a:rPr lang="en-US" sz="2600" dirty="0"/>
              <a:t>Assist with symptom management</a:t>
            </a:r>
          </a:p>
          <a:p>
            <a:pPr lvl="1"/>
            <a:r>
              <a:rPr lang="en-US" sz="2600" dirty="0"/>
              <a:t>Limit intake of caffeine, alcohol, and other substances that interfere with sleep</a:t>
            </a:r>
          </a:p>
          <a:p>
            <a:pPr lvl="1"/>
            <a:r>
              <a:rPr lang="en-US" sz="2600" dirty="0"/>
              <a:t>Develop a sleep routine</a:t>
            </a:r>
          </a:p>
          <a:p>
            <a:pPr lvl="1"/>
            <a:r>
              <a:rPr lang="en-US" sz="2600" dirty="0"/>
              <a:t>Engage in low-impact exercise daily</a:t>
            </a:r>
          </a:p>
          <a:p>
            <a:pPr lvl="1"/>
            <a:r>
              <a:rPr lang="en-US" sz="2600" dirty="0"/>
              <a:t>Acupuncture, stress, management, tai chi, hypnosis can also be used</a:t>
            </a:r>
          </a:p>
          <a:p>
            <a:pPr lvl="1"/>
            <a:r>
              <a:rPr lang="en-US" sz="2600" dirty="0"/>
              <a:t>Medication education</a:t>
            </a:r>
          </a:p>
          <a:p>
            <a:r>
              <a:rPr lang="en-US" sz="2600" dirty="0"/>
              <a:t>Provide support and encouragement</a:t>
            </a:r>
          </a:p>
          <a:p>
            <a:pPr lvl="1"/>
            <a:r>
              <a:rPr lang="en-US" sz="2600" dirty="0"/>
              <a:t>Clients typically have had symptoms for extensive period and may feel that their symptoms have not been taken seriously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16342160"/>
      </p:ext>
    </p:extLst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allergy, allergen, atopy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Allergy</a:t>
            </a:r>
          </a:p>
          <a:p>
            <a:pPr lvl="1">
              <a:spcBef>
                <a:spcPts val="616"/>
              </a:spcBef>
            </a:pPr>
            <a:r>
              <a:rPr sz="2000" b="0"/>
              <a:t>An exaggerated, inappropriate immune response to a substance that is harmless to most people – a type I (IgE-mediated) hypersensitivity in most cases, ranging from a runny nose to anaphylaxis.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Allergen</a:t>
            </a:r>
          </a:p>
          <a:p>
            <a:pPr lvl="1">
              <a:spcBef>
                <a:spcPts val="616"/>
              </a:spcBef>
            </a:pPr>
            <a:r>
              <a:rPr sz="2000" b="0"/>
              <a:t>The antigen that triggers the allergic response: foods (peanut, shellfish, egg, milk), drugs (penicillin, sulfa, NSAIDs, contrast dye), insect venom, latex, pollen, dust mites, animal dander, mold.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Atopy</a:t>
            </a:r>
          </a:p>
          <a:p>
            <a:pPr lvl="1">
              <a:spcBef>
                <a:spcPts val="616"/>
              </a:spcBef>
            </a:pPr>
            <a:r>
              <a:rPr sz="2000" b="0"/>
              <a:t>The inherited tendency to make IgE against common environmental allergens – shows up as the “atopic triad”: allergic rhinitis, asthma and atopic dermatitis (eczema), often running in families.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evaluating a client’s allergy status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32"/>
              </a:spcBef>
            </a:pPr>
            <a:r>
              <a:rPr sz="1900" b="1">
                <a:solidFill>
                  <a:schemeClr val="accent1"/>
                </a:solidFill>
              </a:rPr>
              <a:t>Ask, and why</a:t>
            </a:r>
          </a:p>
          <a:p>
            <a:pPr lvl="1">
              <a:spcBef>
                <a:spcPts val="532"/>
              </a:spcBef>
            </a:pPr>
            <a:r>
              <a:rPr sz="1700" b="0"/>
              <a:t>“What are you allergic to?” – drugs, foods, latex, environmental, insect stings, contrast dye; include over-the-counter products and herbals.</a:t>
            </a:r>
          </a:p>
          <a:p>
            <a:pPr lvl="1">
              <a:spcBef>
                <a:spcPts val="532"/>
              </a:spcBef>
            </a:pPr>
            <a:r>
              <a:rPr sz="1700" b="0"/>
              <a:t>“What exactly happens when you are exposed?” – separates a true allergy (hives, swelling, wheeze, anaphylaxis) from a side effect or intolerance (nausea from codeine, upset stomach from antibiotics); only true reactions go on the allergy band.</a:t>
            </a:r>
          </a:p>
          <a:p>
            <a:pPr lvl="1">
              <a:spcBef>
                <a:spcPts val="532"/>
              </a:spcBef>
            </a:pPr>
            <a:r>
              <a:rPr sz="1700" b="0"/>
              <a:t>“How soon after exposure, and how severe? Did you need epinephrine or an ER visit?” – guides risk and whether an EpiPen is needed.</a:t>
            </a:r>
          </a:p>
          <a:p>
            <a:pPr lvl="1">
              <a:spcBef>
                <a:spcPts val="532"/>
              </a:spcBef>
            </a:pPr>
            <a:r>
              <a:rPr sz="1700" b="0"/>
              <a:t>“When did it last happen, and what treated it?” – some drug allergies are outgrown; documents what worked.</a:t>
            </a:r>
          </a:p>
          <a:p>
            <a:pPr lvl="1">
              <a:spcBef>
                <a:spcPts val="532"/>
              </a:spcBef>
            </a:pPr>
            <a:r>
              <a:rPr sz="1700" b="0"/>
              <a:t>“Any family history of allergy, asthma or eczema?” – atopy runs in families. “Any latex reactions, or allergies to banana, kiwi, avocado, chestnut?” – latex-fruit cross-reactivity.</a:t>
            </a:r>
          </a:p>
          <a:p>
            <a:pPr lvl="1">
              <a:spcBef>
                <a:spcPts val="532"/>
              </a:spcBef>
            </a:pPr>
            <a:r>
              <a:rPr sz="1700" b="0"/>
              <a:t>“Do you have asthma or take beta blockers?” – both make anaphylaxis harder to treat.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evaluating a client’s allergy status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Then</a:t>
            </a:r>
          </a:p>
          <a:p>
            <a:pPr lvl="1">
              <a:spcBef>
                <a:spcPts val="616"/>
              </a:spcBef>
            </a:pPr>
            <a:r>
              <a:rPr sz="2000" b="0"/>
              <a:t>Physical assessment (skin, eyes, nose, lungs), review of skin-prick or serum IgE (RAST) results, eosinophil count; apply the red allergy band, document in the chart and the pharmacy profile, and re-check before every new medication, contrast study or surgery.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reducing latex exposure for healthcare workers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88"/>
              </a:spcBef>
            </a:pPr>
            <a:r>
              <a:rPr sz="2100" b="0"/>
              <a:t>Use non-latex gloves (nitrile, vinyl) for routine tasks and powder-free, low-protein latex gloves only when latex is truly needed – powder carries the protein into the air.</a:t>
            </a:r>
          </a:p>
          <a:p>
            <a:pPr>
              <a:spcBef>
                <a:spcPts val="588"/>
              </a:spcBef>
            </a:pPr>
            <a:r>
              <a:rPr sz="2100" b="0"/>
              <a:t>Avoid oil-based hand creams under latex gloves (they break the glove down and increase protein release); wash hands with mild soap after removing gloves.</a:t>
            </a:r>
          </a:p>
          <a:p>
            <a:pPr>
              <a:spcBef>
                <a:spcPts val="588"/>
              </a:spcBef>
            </a:pPr>
            <a:r>
              <a:rPr sz="2100" b="0"/>
              <a:t>Know the latex-containing supplies – catheters, tourniquets, blood-pressure cuffs, adhesive tape, syringe stoppers, some IV ports – and choose latex-free alternatives; keep latex-free carts.</a:t>
            </a:r>
          </a:p>
          <a:p>
            <a:pPr>
              <a:spcBef>
                <a:spcPts val="588"/>
              </a:spcBef>
            </a:pPr>
            <a:r>
              <a:rPr sz="2100" b="0"/>
              <a:t>Recognize early signs in yourself: itchy, red, cracked hands, hives, runny nose, watery eyes, wheeze after wearing gloves – report to employee health and get tested.</a:t>
            </a:r>
          </a:p>
          <a:p>
            <a:pPr>
              <a:spcBef>
                <a:spcPts val="588"/>
              </a:spcBef>
            </a:pPr>
            <a:r>
              <a:rPr sz="2100" b="0"/>
              <a:t>Anyone with a latex allergy: latex-free environment, allergy band and chart alert, tell every provider, carry epinephrine, and note the cross-reacting foods (banana, avocado, kiwi, chestnut).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rheumatoid arthritis pharmacotherapy education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NSAIDs (ibuprofen, naproxen, celecoxib)</a:t>
            </a:r>
          </a:p>
          <a:p>
            <a:pPr lvl="1">
              <a:spcBef>
                <a:spcPts val="616"/>
              </a:spcBef>
            </a:pPr>
            <a:r>
              <a:rPr sz="2000" b="0"/>
              <a:t>Take with food; watch for GI bleeding (black stools, abdominal pain), kidney problems and raised blood pressure; do not combine NSAIDs; they relieve pain and inflammation but do not slow the disease.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Methotrexate (non-biologic DMARD)</a:t>
            </a:r>
          </a:p>
          <a:p>
            <a:pPr lvl="1">
              <a:spcBef>
                <a:spcPts val="616"/>
              </a:spcBef>
            </a:pPr>
            <a:r>
              <a:rPr sz="2000" b="0"/>
              <a:t>Once a WEEK, never daily – a daily dose is fatal; take folic acid as prescribed; avoid alcohol; report mouth sores, fever, cough or shortness of breath, bruising, jaundice; labs (CBC, liver, kidney) every 4–12 weeks; strict contraception for both partners – it causes birth defects; takes 6–8 weeks to work.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rheumatoid arthritis pharmacotherapy education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588"/>
              </a:spcBef>
            </a:pPr>
            <a:r>
              <a:rPr sz="2100" b="1">
                <a:solidFill>
                  <a:schemeClr val="accent1"/>
                </a:solidFill>
              </a:rPr>
              <a:t>Infliximab and other biologic DMARDs (etanercept, adalimumab)</a:t>
            </a:r>
          </a:p>
          <a:p>
            <a:pPr lvl="1">
              <a:spcBef>
                <a:spcPts val="588"/>
              </a:spcBef>
            </a:pPr>
            <a:r>
              <a:rPr sz="1900" b="0"/>
              <a:t>Suppress the immune system: TB test and hepatitis screen before starting; report any fever, cough or infection at once and hold the dose when sick; no live vaccines; infusion reactions with infliximab – premedicate and monitor during and after; teach injection technique and refrigeration for self-injected biologics.</a:t>
            </a:r>
          </a:p>
          <a:p>
            <a:pPr>
              <a:spcBef>
                <a:spcPts val="588"/>
              </a:spcBef>
            </a:pPr>
            <a:r>
              <a:rPr sz="2100" b="1">
                <a:solidFill>
                  <a:schemeClr val="accent1"/>
                </a:solidFill>
              </a:rPr>
              <a:t>Corticosteroids (prednisone)</a:t>
            </a:r>
          </a:p>
          <a:p>
            <a:pPr lvl="1">
              <a:spcBef>
                <a:spcPts val="588"/>
              </a:spcBef>
            </a:pPr>
            <a:r>
              <a:rPr sz="1900" b="0"/>
              <a:t>Lowest dose for the shortest time; take in the morning with food; never stop suddenly; watch glucose, blood pressure, weight, mood, bone density (calcium and vitamin D), and infection.</a:t>
            </a:r>
          </a:p>
          <a:p>
            <a:pPr>
              <a:spcBef>
                <a:spcPts val="588"/>
              </a:spcBef>
            </a:pPr>
            <a:r>
              <a:rPr sz="2100" b="1">
                <a:solidFill>
                  <a:schemeClr val="accent1"/>
                </a:solidFill>
              </a:rPr>
              <a:t>General</a:t>
            </a:r>
          </a:p>
          <a:p>
            <a:pPr lvl="1">
              <a:spcBef>
                <a:spcPts val="588"/>
              </a:spcBef>
            </a:pPr>
            <a:r>
              <a:rPr sz="1900" b="0"/>
              <a:t>Keep taking DMARDs even when you feel well; keep all lab appointments; combine with rest, heat and cold, splints, and exercise.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SLE pharmacotherapy education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Hydroxychloroquine (antimalarial)</a:t>
            </a:r>
          </a:p>
          <a:p>
            <a:pPr lvl="1">
              <a:spcBef>
                <a:spcPts val="616"/>
              </a:spcBef>
            </a:pPr>
            <a:r>
              <a:rPr sz="2000" b="0"/>
              <a:t>The backbone drug for almost every client – keeps flares away and protects organs; take with food; takes months to work; eye exam at baseline and yearly for retinal toxicity; report vision changes; generally safe in pregnancy.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Corticosteroids</a:t>
            </a:r>
          </a:p>
          <a:p>
            <a:pPr lvl="1">
              <a:spcBef>
                <a:spcPts val="616"/>
              </a:spcBef>
            </a:pPr>
            <a:r>
              <a:rPr sz="2000" b="0"/>
              <a:t>For flares and organ involvement; morning dose with food; never stop abruptly; watch glucose, blood pressure, weight, mood, infection, bone loss (calcium, vitamin D) and avascular necrosis of the hip.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NSAIDs</a:t>
            </a:r>
          </a:p>
          <a:p>
            <a:pPr lvl="1">
              <a:spcBef>
                <a:spcPts val="616"/>
              </a:spcBef>
            </a:pPr>
            <a:r>
              <a:rPr sz="2000" b="0"/>
              <a:t>For joint pain and fever; with food; avoid in lupus nephritis and kidney disease; watch for GI bleeding.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SLE pharmacotherapy education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Immunosuppressants (azathioprine, mycophenolate, cyclophosphamide, methotrexate)</a:t>
            </a:r>
          </a:p>
          <a:p>
            <a:pPr lvl="1">
              <a:spcBef>
                <a:spcPts val="616"/>
              </a:spcBef>
            </a:pPr>
            <a:r>
              <a:rPr sz="2000" b="0"/>
              <a:t>For nephritis and severe disease: regular CBC, liver and kidney labs; report infection, bleeding, bruising; strict contraception – most are teratogenic; cyclophosphamide needs hydration and bladder protection.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Biologics (belimumab, anifrolumab)</a:t>
            </a:r>
          </a:p>
          <a:p>
            <a:pPr lvl="1">
              <a:spcBef>
                <a:spcPts val="616"/>
              </a:spcBef>
            </a:pPr>
            <a:r>
              <a:rPr sz="2000" b="0"/>
              <a:t>Infusion or injection; screen for infection first; no live vaccines; report fever, depression or suicidal thoughts.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For everyone</a:t>
            </a:r>
          </a:p>
          <a:p>
            <a:pPr lvl="1">
              <a:spcBef>
                <a:spcPts val="616"/>
              </a:spcBef>
            </a:pPr>
            <a:r>
              <a:rPr sz="2000" b="0"/>
              <a:t>Sun protection every day (SPF 30+, hats, cover up) because UV triggers flares; keep vaccines current (inactivated); rest during flares; report fever, chest pain, edema, foamy urine or new rash promptly; plan pregnancy only in remission and with the rheumatologist.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9B77D-6BB2-43F4-81B9-A40AE59E8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77" y="284176"/>
            <a:ext cx="3670874" cy="1508760"/>
          </a:xfrm>
        </p:spPr>
        <p:txBody>
          <a:bodyPr>
            <a:normAutofit/>
          </a:bodyPr>
          <a:lstStyle/>
          <a:p>
            <a:r>
              <a:rPr lang="en-US" dirty="0">
                <a:cs typeface="Calibri"/>
              </a:rPr>
              <a:t>Allergic Reactions</a:t>
            </a:r>
            <a:endParaRPr lang="en-US"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4AB3B-F4C4-438B-B957-6652B136C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4277" y="2011680"/>
            <a:ext cx="3676678" cy="420624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>
                <a:latin typeface="Calibri"/>
                <a:cs typeface="Calibri"/>
              </a:rPr>
              <a:t>Allergy</a:t>
            </a:r>
          </a:p>
          <a:p>
            <a:r>
              <a:rPr lang="en-US">
                <a:latin typeface="Calibri"/>
                <a:cs typeface="Calibri"/>
              </a:rPr>
              <a:t>Allergen</a:t>
            </a:r>
          </a:p>
          <a:p>
            <a:r>
              <a:rPr lang="en-US">
                <a:latin typeface="Calibri"/>
                <a:cs typeface="Calibri"/>
              </a:rPr>
              <a:t>Atopy 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92BD17-FF40-4EE5-AC8E-7AE823BAE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190" y="0"/>
            <a:ext cx="756681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13E72F-B6C7-1D63-3AF5-6B4DEEAEB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0200" y="88901"/>
            <a:ext cx="5939915" cy="669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70488"/>
      </p:ext>
    </p:extLst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gout medication education (1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Allopurinol (prevention)</a:t>
            </a:r>
          </a:p>
          <a:p>
            <a:pPr lvl="1">
              <a:spcBef>
                <a:spcPts val="616"/>
              </a:spcBef>
            </a:pPr>
            <a:r>
              <a:rPr sz="2000" b="0"/>
              <a:t>Take every day, with food and 2–3 L of fluid daily; do not start during an acute attack, but do not stop it if one occurs while on it; report any rash immediately (severe hypersensitivity, especially in Asian clients – HLA-B*5801); regular uric acid, kidney and liver labs; takes weeks to lower uric acid, so a colchicine or NSAID “bridge” is often given at first.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Febuxostat, probenecid</a:t>
            </a:r>
          </a:p>
          <a:p>
            <a:pPr lvl="1">
              <a:spcBef>
                <a:spcPts val="616"/>
              </a:spcBef>
            </a:pPr>
            <a:r>
              <a:rPr sz="2000" b="0"/>
              <a:t>Alternatives for prevention: febuxostat – watch for cardiovascular effects and liver labs; probenecid – lots of fluid, avoid aspirin (it blocks the drug).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NSAIDs (naproxen, indomethacin) – acute attack</a:t>
            </a:r>
          </a:p>
          <a:p>
            <a:pPr lvl="1">
              <a:spcBef>
                <a:spcPts val="616"/>
              </a:spcBef>
            </a:pPr>
            <a:r>
              <a:rPr sz="2000" b="0"/>
              <a:t>First-line; start at the first twinge; take with food; avoid with kidney disease, ulcers or anticoagulants.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Answer: gout medication education (2 of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828800"/>
            <a:ext cx="11064240" cy="4754880"/>
          </a:xfrm>
        </p:spPr>
        <p:txBody>
          <a:bodyPr wrap="square"/>
          <a:lstStyle/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Colchicine – acute attack</a:t>
            </a:r>
          </a:p>
          <a:p>
            <a:pPr lvl="1">
              <a:spcBef>
                <a:spcPts val="616"/>
              </a:spcBef>
            </a:pPr>
            <a:r>
              <a:rPr sz="2000" b="0"/>
              <a:t>Start within 12–24 hours of onset; stop and call if diarrhea, nausea or vomiting start (toxicity); low dose in kidney disease; dangerous with statins, clarithromycin and grapefruit; keep out of reach of children.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Corticosteroids – acute attack</a:t>
            </a:r>
          </a:p>
          <a:p>
            <a:pPr lvl="1">
              <a:spcBef>
                <a:spcPts val="616"/>
              </a:spcBef>
            </a:pPr>
            <a:r>
              <a:rPr sz="2000" b="0"/>
              <a:t>Oral, IM or injected into the joint when NSAIDs and colchicine cannot be used; short course; watch glucose.</a:t>
            </a:r>
          </a:p>
          <a:p>
            <a:pPr>
              <a:spcBef>
                <a:spcPts val="616"/>
              </a:spcBef>
            </a:pPr>
            <a:r>
              <a:rPr sz="2200" b="1">
                <a:solidFill>
                  <a:schemeClr val="accent1"/>
                </a:solidFill>
              </a:rPr>
              <a:t>For everyone</a:t>
            </a:r>
          </a:p>
          <a:p>
            <a:pPr lvl="1">
              <a:spcBef>
                <a:spcPts val="616"/>
              </a:spcBef>
            </a:pPr>
            <a:r>
              <a:rPr sz="2000" b="0"/>
              <a:t>Avoid aspirin and thiazide diuretics; limit alcohol (beer and spirits), organ meats, shellfish, sugary drinks; lose weight slowly – crash diets trigger attacks; drink water; rest and elevate the joint during an attack.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B972422-B794-4FA8-BCC6-BAF6938A1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86B954-5D54-4726-B4CD-2039F42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325880"/>
            <a:ext cx="3089437" cy="4206240"/>
          </a:xfrm>
        </p:spPr>
        <p:txBody>
          <a:bodyPr>
            <a:normAutofit/>
          </a:bodyPr>
          <a:lstStyle/>
          <a:p>
            <a:pPr algn="r"/>
            <a:r>
              <a:rPr lang="en-US" dirty="0">
                <a:solidFill>
                  <a:schemeClr val="tx2"/>
                </a:solidFill>
                <a:latin typeface="Calibri"/>
                <a:cs typeface="Calibri"/>
              </a:rPr>
              <a:t>Evaluation of Allergic Disorders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9DE9E2B-5611-49C8-862E-AD4D43A8A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296EC4F-8732-481B-94CB-C98E4EF297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9935" y="1836869"/>
            <a:ext cx="0" cy="3184263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99F0B-0508-4A1D-8549-7F821BF77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668" y="1126067"/>
            <a:ext cx="6605331" cy="460586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/>
              </a:rPr>
              <a:t>Describe how the nurse evaluates a client’s allergy status.  What questions are appropriate to ask and why?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9C7155-1644-4C60-B0B5-32B1800D60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75400"/>
            <a:ext cx="12195668" cy="48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721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58D02A1-19C2-41D3-9126-6A917C69C2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BD75441-F3EA-464A-AD51-3D97A28DB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3" y="4585560"/>
            <a:ext cx="12188952" cy="164591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699814B-FC72-52F5-0A19-0624A4F08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919" y="4674398"/>
            <a:ext cx="9784080" cy="150876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anaphylaxis</a:t>
            </a:r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26AC427F-C246-E6AA-4CB4-A951B1C885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688660"/>
              </p:ext>
            </p:extLst>
          </p:nvPr>
        </p:nvGraphicFramePr>
        <p:xfrm>
          <a:off x="177800" y="177800"/>
          <a:ext cx="11849099" cy="4267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62797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449BE-C1F4-1A0B-259A-CC970D7C7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284176"/>
            <a:ext cx="11303000" cy="1508760"/>
          </a:xfrm>
        </p:spPr>
        <p:txBody>
          <a:bodyPr/>
          <a:lstStyle/>
          <a:p>
            <a:pPr algn="ctr"/>
            <a:r>
              <a:rPr lang="en-US" dirty="0"/>
              <a:t>Anaphylaxis causes and manifestations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5EE2D-C824-0D35-ED77-29ADFFF4DAD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800" dirty="0"/>
              <a:t>Food</a:t>
            </a:r>
          </a:p>
          <a:p>
            <a:r>
              <a:rPr lang="en-US" sz="2800" dirty="0"/>
              <a:t>Medications</a:t>
            </a:r>
          </a:p>
          <a:p>
            <a:r>
              <a:rPr lang="en-US" sz="2800" dirty="0"/>
              <a:t>Insect stings</a:t>
            </a:r>
          </a:p>
          <a:p>
            <a:r>
              <a:rPr lang="en-US" sz="2800" dirty="0"/>
              <a:t>Latex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9598EC-F04C-514D-8CE5-C9006A307C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dirty="0"/>
              <a:t>Bronchoconstriction</a:t>
            </a:r>
          </a:p>
          <a:p>
            <a:r>
              <a:rPr lang="en-US" sz="2800" dirty="0"/>
              <a:t>Angioedema</a:t>
            </a:r>
          </a:p>
          <a:p>
            <a:r>
              <a:rPr lang="en-US" sz="2800" dirty="0"/>
              <a:t>Urticaria</a:t>
            </a:r>
          </a:p>
          <a:p>
            <a:r>
              <a:rPr lang="en-US" sz="2800" dirty="0"/>
              <a:t>Hypotension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C3820E-A428-98E5-7E00-57781CB71C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595" y="2768600"/>
            <a:ext cx="2216399" cy="30290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D28B57-5DD9-D745-5F58-175FD80994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981" y="4721225"/>
            <a:ext cx="1904105" cy="1076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96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88ACAF6-824B-47F8-9BA9-9DF408D12C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F0ABD22-E718-4E10-A607-BF536ADB0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0358" y="0"/>
            <a:ext cx="465164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A5137608-E7EC-4E53-9D7D-D65290F948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0358" y="2224216"/>
            <a:ext cx="4651642" cy="173818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C19ED38-A435-42B8-0A0A-8AD76E6C2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63070" y="2338928"/>
            <a:ext cx="4134677" cy="150876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Anaphylaxis: treatment</a:t>
            </a:r>
            <a:endParaRPr lang="en-US">
              <a:solidFill>
                <a:schemeClr val="tx2"/>
              </a:solidFill>
            </a:endParaRPr>
          </a:p>
        </p:txBody>
      </p:sp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A6C61391-A974-603D-E6B5-6F41680C00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0059543"/>
              </p:ext>
            </p:extLst>
          </p:nvPr>
        </p:nvGraphicFramePr>
        <p:xfrm>
          <a:off x="241301" y="241300"/>
          <a:ext cx="6904804" cy="62864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04105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tint val="99000"/>
                <a:shade val="96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C3935CB6-B0E3-44A7-AB37-996D901F7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5789</TotalTime>
  <Words>1374</Words>
  <Application>Microsoft Office PowerPoint</Application>
  <PresentationFormat>Widescreen</PresentationFormat>
  <Paragraphs>291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8" baseType="lpstr">
      <vt:lpstr>Arial</vt:lpstr>
      <vt:lpstr>Arial,Sans-Serif</vt:lpstr>
      <vt:lpstr>Calibri</vt:lpstr>
      <vt:lpstr>Cambria</vt:lpstr>
      <vt:lpstr>Corbel</vt:lpstr>
      <vt:lpstr>Wingdings</vt:lpstr>
      <vt:lpstr>Banded</vt:lpstr>
      <vt:lpstr>Allergic, inflammatory, and Immunologic (rheumatic) disorders</vt:lpstr>
      <vt:lpstr>Module Learning Objectives</vt:lpstr>
      <vt:lpstr>Allergic disorders</vt:lpstr>
      <vt:lpstr>Types of hypersensitivity reactions</vt:lpstr>
      <vt:lpstr>Allergic Reactions</vt:lpstr>
      <vt:lpstr>Evaluation of Allergic Disorders</vt:lpstr>
      <vt:lpstr>anaphylaxis</vt:lpstr>
      <vt:lpstr>Anaphylaxis causes and manifestations</vt:lpstr>
      <vt:lpstr>Anaphylaxis: treatment</vt:lpstr>
      <vt:lpstr>Self-administration of epinephrine</vt:lpstr>
      <vt:lpstr>Urticaria (hives)</vt:lpstr>
      <vt:lpstr>Food Allergies</vt:lpstr>
      <vt:lpstr>Latex Allergy</vt:lpstr>
      <vt:lpstr>Rheumatic disorders</vt:lpstr>
      <vt:lpstr>Rheumatic Disease</vt:lpstr>
      <vt:lpstr>Rheumatoid arthritis</vt:lpstr>
      <vt:lpstr>Rheumatoid arthritis:  clinical manifestations</vt:lpstr>
      <vt:lpstr>PowerPoint Presentation</vt:lpstr>
      <vt:lpstr>Rheumatoid Nodules</vt:lpstr>
      <vt:lpstr>Rheumatoid arthritis: diagnostics</vt:lpstr>
      <vt:lpstr>Rheumatoid Arthritis: medical management</vt:lpstr>
      <vt:lpstr>Rheumatoid Arthritis: pharmacotherapy</vt:lpstr>
      <vt:lpstr>Rheumatoid Arthritis: nursing management</vt:lpstr>
      <vt:lpstr>Systemic lupus erythematosus</vt:lpstr>
      <vt:lpstr>Systemic Lupus Erythematosus (Sle)</vt:lpstr>
      <vt:lpstr>Sle:  clinical manifestations</vt:lpstr>
      <vt:lpstr>PowerPoint Presentation</vt:lpstr>
      <vt:lpstr>Sle: diagnostics</vt:lpstr>
      <vt:lpstr>Sle: medical management</vt:lpstr>
      <vt:lpstr>Sle: nursing management</vt:lpstr>
      <vt:lpstr>gout</vt:lpstr>
      <vt:lpstr>Gout</vt:lpstr>
      <vt:lpstr>Gout: risk factors</vt:lpstr>
      <vt:lpstr>Gout: clinical manifestations</vt:lpstr>
      <vt:lpstr>Gout: Pharmacotherapy</vt:lpstr>
      <vt:lpstr>GOUT: nursing management and education</vt:lpstr>
      <vt:lpstr>fibromyalgia</vt:lpstr>
      <vt:lpstr>Fibromyalgia</vt:lpstr>
      <vt:lpstr>PowerPoint Presentation</vt:lpstr>
      <vt:lpstr>Fibromyalgia: Diagnostics  and medical management</vt:lpstr>
      <vt:lpstr>Fibromyalgia: nursing  management and education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3 Infectious Disease</dc:title>
  <dc:creator>Angela Fenton</dc:creator>
  <cp:lastModifiedBy>Dr. Tracey Simmons</cp:lastModifiedBy>
  <cp:revision>355</cp:revision>
  <dcterms:created xsi:type="dcterms:W3CDTF">2022-01-05T16:40:33Z</dcterms:created>
  <dcterms:modified xsi:type="dcterms:W3CDTF">2025-08-20T14:37:44Z</dcterms:modified>
</cp:coreProperties>
</file>